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67" r:id="rId5"/>
    <p:sldId id="275" r:id="rId6"/>
    <p:sldId id="276" r:id="rId7"/>
    <p:sldId id="271" r:id="rId8"/>
    <p:sldId id="264" r:id="rId9"/>
    <p:sldId id="258" r:id="rId10"/>
    <p:sldId id="260" r:id="rId11"/>
    <p:sldId id="261" r:id="rId12"/>
    <p:sldId id="279" r:id="rId13"/>
    <p:sldId id="265" r:id="rId14"/>
    <p:sldId id="274" r:id="rId15"/>
    <p:sldId id="277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8457" autoAdjust="0"/>
  </p:normalViewPr>
  <p:slideViewPr>
    <p:cSldViewPr snapToGrid="0">
      <p:cViewPr varScale="1">
        <p:scale>
          <a:sx n="76" d="100"/>
          <a:sy n="76" d="100"/>
        </p:scale>
        <p:origin x="2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BF1E-D0C6-4A35-ABDE-E18FF03D0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3DB30-AF2D-478A-AC9B-0667AE4F9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3A47-4F4D-4C5F-9B87-C0FF65C3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39A99-F16C-4DB4-84C4-96EA9D78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38576-F6F8-4EED-BE1F-B8F5F727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40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541E-3DBE-4325-A87F-7D34405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10472-8CB1-4E81-8354-98493B64F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164B7-9BFC-4B3E-B031-303F8601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12AA-D555-42F1-8C54-3A4D4793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E9899-EFDD-423B-A526-635A79A9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39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9B1EF6-37A0-4BBF-9D7E-F1FB0A4E8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6B15-B5C8-4863-92E7-180DE2595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71035-E4F7-493C-B844-4AC659E9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FB67D-A414-452C-A0ED-EF915B6E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BA51-0B2E-4F9B-BABF-FF032B84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39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1A0A-341E-4701-B3FD-27E899FD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3AB01-F055-4F1E-9082-8E0458F9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3FFCC-2B58-4B88-9AE1-37A496001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41420-FA46-42A1-855A-ECF09E2E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F5677-53AB-43AE-A3DC-B7205678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20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D9E6-AACF-4DC2-8207-5B2371E4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17FBE-BDAE-497F-AF6D-CA6341A74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14F4-1E72-4D45-A9BD-D3DB3E78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3D452-0C0F-48D4-8785-04C20576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60EF0-C30D-4CA1-B5E9-BEEE3275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97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D210-3E30-4CF0-93B0-C17E6857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8EB4-F10B-4E42-8AAE-83D25804B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572A6-A31E-41DC-9654-EB47ED201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18619-187D-46F9-9CDB-2190A4C0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D4DA3-017C-491C-BAB1-98225A70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757E-FB9D-44C0-A9CF-E8E781DE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94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3D8C-861C-4833-95F8-81888970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31B6-F9BC-4E60-8E72-CEBDDCDAB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AD2-DE86-46B2-A6E1-1E378366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8807E-61E5-4EE3-839A-66DF6040E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3E5-4752-4496-A289-3255A60C1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A7B39-6278-4C37-BE2B-065AA23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9B65D-452D-435C-8DD5-1DBCA406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5BF59-15A4-4ACE-8F13-1F362FDA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2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0266-945F-462B-A67B-919E6896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95E1F-1474-45B1-B15D-45C6D857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A2695-C4DA-430B-A1E2-2014754A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161C3-F63D-44D1-8216-BBBFA271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4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533E1-AE6E-4EB6-9B33-CF6C13FA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02230-C8BA-44C0-A638-965F08E6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E00D-0B1F-4AD9-84C3-3A1642E9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96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EE8E-235A-41E0-B3B8-7490F045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DAE9F-AEF2-4D67-97E0-D378F56E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EB06D-7D0C-4579-81C3-0C3BBD3B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41AE8-CF22-4157-9318-03425532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200E9-91DA-4C04-970C-21984C73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3D308-4D19-4770-B97F-4DDB45D0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67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FBD6-BA2E-4BAD-B30E-98775D53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DE82A-F213-4D2B-B969-E19BC8136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8570-1D98-4764-997A-CE7C6441F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58290-1896-4CD7-80CF-F1FA237F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32837-0B9A-450D-B6EE-EB14E699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47536-DDDF-4FA9-9C3C-743466CC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1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02CD2-25DD-45FB-831B-C2F56592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C5991-DEC9-4F92-8CD7-F50EA055E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2ED73-70DC-4FED-84E2-18F9C343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E8CA-754C-443E-8E0C-C5E6E613A209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AEDF9-5B83-41AD-AC22-A3252E2A2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AC109-C26C-409A-9EA9-53D91AC2B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75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hyperlink" Target="https://forum.mp3store.pl/topic/162419-podsumowanie-wroc%C5%82wska-mita-2019/?tab=comments#comment-1585958" TargetMode="External"/><Relationship Id="rId7" Type="http://schemas.openxmlformats.org/officeDocument/2006/relationships/image" Target="../media/image75.jpg"/><Relationship Id="rId2" Type="http://schemas.openxmlformats.org/officeDocument/2006/relationships/hyperlink" Target="https://forum.mp3store.pl/topic/139388-projekt-wroc%C5%82awska-mita-2016-czerwiec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1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g"/><Relationship Id="rId11" Type="http://schemas.openxmlformats.org/officeDocument/2006/relationships/image" Target="../media/image45.jpg"/><Relationship Id="rId5" Type="http://schemas.openxmlformats.org/officeDocument/2006/relationships/image" Target="../media/image43.jpg"/><Relationship Id="rId10" Type="http://schemas.openxmlformats.org/officeDocument/2006/relationships/image" Target="../media/image40.wmf"/><Relationship Id="rId4" Type="http://schemas.openxmlformats.org/officeDocument/2006/relationships/image" Target="../media/image42.jp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1E09-6AFD-43F9-8EE8-BCD25FACF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FiiO </a:t>
            </a:r>
            <a:br>
              <a:rPr lang="pl-PL" dirty="0"/>
            </a:br>
            <a:r>
              <a:rPr lang="pl-PL" dirty="0"/>
              <a:t>Q2-2019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684F-3D45-461F-BE50-E699C569F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Brief</a:t>
            </a:r>
            <a:r>
              <a:rPr lang="pl-PL" dirty="0"/>
              <a:t> of Marketing </a:t>
            </a:r>
            <a:r>
              <a:rPr lang="pl-PL" dirty="0" err="1"/>
              <a:t>Activities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929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2191-7D41-4429-A4B6-46515CBA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15516"/>
            <a:ext cx="11656868" cy="552699"/>
          </a:xfrm>
        </p:spPr>
        <p:txBody>
          <a:bodyPr>
            <a:normAutofit/>
          </a:bodyPr>
          <a:lstStyle/>
          <a:p>
            <a:r>
              <a:rPr lang="pl-PL" sz="3000" dirty="0" err="1"/>
              <a:t>Polish</a:t>
            </a:r>
            <a:r>
              <a:rPr lang="pl-PL" sz="3000" dirty="0"/>
              <a:t> </a:t>
            </a:r>
            <a:r>
              <a:rPr lang="pl-PL" sz="3000" dirty="0" err="1"/>
              <a:t>Webside</a:t>
            </a:r>
            <a:r>
              <a:rPr lang="pl-PL" sz="3000" dirty="0"/>
              <a:t> Update – M6, M11, FA1, FA7, Fh7, Cables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B1ACC-3256-487B-97AE-BF77E2312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47" y="668215"/>
            <a:ext cx="99025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F7CA8B-CC0C-48B0-920A-9F8B12CD7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54" y="571500"/>
            <a:ext cx="7848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2A23D6-7BBC-461E-9ED4-84240F79A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37" y="668215"/>
            <a:ext cx="66920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BE451-69AB-4FAE-8A3B-4E98C1052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40" y="571500"/>
            <a:ext cx="54031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1949AB-0136-4E42-BCF9-EB8E3584A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86" y="571500"/>
            <a:ext cx="43891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7A9902-58BD-4DEB-9D4A-020539CD6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14399"/>
            <a:ext cx="3778730" cy="56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DB5F-9734-4022-9854-30176E23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04821"/>
            <a:ext cx="5499588" cy="474411"/>
          </a:xfrm>
        </p:spPr>
        <p:txBody>
          <a:bodyPr>
            <a:normAutofit fontScale="90000"/>
          </a:bodyPr>
          <a:lstStyle/>
          <a:p>
            <a:r>
              <a:rPr lang="pl-PL" sz="3000" dirty="0" err="1"/>
              <a:t>Banners</a:t>
            </a:r>
            <a:r>
              <a:rPr lang="pl-PL" sz="3000" dirty="0"/>
              <a:t> for </a:t>
            </a:r>
            <a:r>
              <a:rPr lang="pl-PL" sz="3000" dirty="0" err="1"/>
              <a:t>internet</a:t>
            </a:r>
            <a:r>
              <a:rPr lang="pl-PL" sz="3000" dirty="0"/>
              <a:t> </a:t>
            </a:r>
            <a:r>
              <a:rPr lang="pl-PL" sz="3000" dirty="0" err="1"/>
              <a:t>promotion</a:t>
            </a:r>
            <a:endParaRPr lang="pl-PL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F0C64-8454-4690-B236-3FC3AB62C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991466"/>
            <a:ext cx="2021032" cy="2028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CC936-DD31-436E-8303-CF8096E70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68" y="894537"/>
            <a:ext cx="2978727" cy="181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6FA4D-91BA-4C3A-B5CF-6B5773A2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23" y="207405"/>
            <a:ext cx="3442855" cy="196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1EA95-A498-43E3-9F00-B87A2CF70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4" y="3167666"/>
            <a:ext cx="2502072" cy="2152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1ED15B-1188-4F60-9D97-9A54BD5F6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15" y="2405521"/>
            <a:ext cx="4339070" cy="1567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896CAA-333F-4004-9955-71B9433DE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9" y="2026743"/>
            <a:ext cx="3416877" cy="1946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51F409-6B54-4F86-AF0F-398012F1D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49" y="4382653"/>
            <a:ext cx="3661930" cy="1585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6F5520-9CDD-48FC-8019-934094E3CA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24" y="3843766"/>
            <a:ext cx="4648232" cy="16432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2F5992-2824-4A6E-B459-3627AA59D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2" y="5467936"/>
            <a:ext cx="3214255" cy="13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9C9C-82E2-42B4-916A-5D60B886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082"/>
          </a:xfrm>
        </p:spPr>
        <p:txBody>
          <a:bodyPr>
            <a:normAutofit fontScale="90000"/>
          </a:bodyPr>
          <a:lstStyle/>
          <a:p>
            <a:r>
              <a:rPr lang="pl-PL" dirty="0"/>
              <a:t>Marketing in </a:t>
            </a:r>
            <a:r>
              <a:rPr lang="pl-PL" dirty="0" err="1"/>
              <a:t>Portals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D9CC3-FE4F-40E5-B193-AACE1CE9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9" y="1245994"/>
            <a:ext cx="3180373" cy="464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BF8F4-A117-4B72-88C0-C15D748CA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66" y="3995859"/>
            <a:ext cx="3777990" cy="2497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B17F6-73B3-47AC-BBFB-42907A529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55" y="221063"/>
            <a:ext cx="2540012" cy="362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EB247-F72C-4A3E-AA06-6745C61AE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74" y="221063"/>
            <a:ext cx="4251039" cy="477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3A2F-DC3D-42BE-B611-5B31859E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206762" cy="53169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Banners</a:t>
            </a:r>
            <a:r>
              <a:rPr lang="pl-PL" dirty="0"/>
              <a:t> </a:t>
            </a:r>
            <a:r>
              <a:rPr lang="pl-PL" dirty="0" err="1"/>
              <a:t>exposure</a:t>
            </a:r>
            <a:endParaRPr lang="pl-P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9F2BB-2B19-4917-93E9-65255A0B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51" y="1040567"/>
            <a:ext cx="4470138" cy="2424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4979DA-1870-48DA-B760-72DB407A7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54" y="156731"/>
            <a:ext cx="1600310" cy="4330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6B2638-9C8A-4C5A-9574-44F25BF2D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9" y="3832314"/>
            <a:ext cx="3878664" cy="2424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6592A-BEB9-4F09-8341-4BB51D0AA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87" y="914900"/>
            <a:ext cx="1430711" cy="40864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DFE525-6A84-4B26-9D6F-403BEF587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32" y="308731"/>
            <a:ext cx="2391442" cy="40268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DA68E0-BCB0-4D0E-A19C-B8D597C8B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52" y="857069"/>
            <a:ext cx="2481280" cy="3618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804158-D9FC-428A-AF52-7FAEA7734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10" y="4775173"/>
            <a:ext cx="4913281" cy="18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E93-D83D-49B8-AF2B-10FFFF15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47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pl-PL" sz="2200" b="1" dirty="0"/>
              <a:t>Audio </a:t>
            </a:r>
            <a:r>
              <a:rPr lang="pl-PL" sz="2200" b="1" dirty="0" err="1"/>
              <a:t>Enthusiast</a:t>
            </a:r>
            <a:r>
              <a:rPr lang="pl-PL" sz="2200" b="1" dirty="0"/>
              <a:t> Meeting </a:t>
            </a:r>
            <a:r>
              <a:rPr lang="pl-PL" sz="2200" b="1" dirty="0" err="1"/>
              <a:t>together</a:t>
            </a:r>
            <a:r>
              <a:rPr lang="pl-PL" sz="2200" b="1" dirty="0"/>
              <a:t> with </a:t>
            </a:r>
            <a:r>
              <a:rPr lang="pl-PL" sz="2200" b="1" dirty="0" err="1"/>
              <a:t>local</a:t>
            </a:r>
            <a:r>
              <a:rPr lang="pl-PL" sz="2200" b="1" dirty="0"/>
              <a:t> stores and </a:t>
            </a:r>
            <a:r>
              <a:rPr lang="pl-PL" sz="2200" b="1" dirty="0" err="1"/>
              <a:t>discusion</a:t>
            </a:r>
            <a:r>
              <a:rPr lang="pl-PL" sz="2200" b="1" dirty="0"/>
              <a:t> on audio </a:t>
            </a:r>
            <a:r>
              <a:rPr lang="pl-PL" sz="2200" b="1" dirty="0" err="1"/>
              <a:t>community</a:t>
            </a:r>
            <a:br>
              <a:rPr lang="pl-PL" dirty="0"/>
            </a:br>
            <a:endParaRPr lang="pl-P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CE464-4BEB-47AB-805E-0619945F8DAE}"/>
              </a:ext>
            </a:extLst>
          </p:cNvPr>
          <p:cNvSpPr txBox="1"/>
          <p:nvPr/>
        </p:nvSpPr>
        <p:spPr>
          <a:xfrm>
            <a:off x="97980" y="528518"/>
            <a:ext cx="320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</a:t>
            </a:r>
            <a:r>
              <a:rPr lang="pl-PL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Wroclaw in </a:t>
            </a:r>
            <a:r>
              <a:rPr lang="pl-PL" b="1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June</a:t>
            </a:r>
            <a:r>
              <a:rPr lang="pl-PL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5D958-A075-4EEA-A1D1-45F7B1BDC60E}"/>
              </a:ext>
            </a:extLst>
          </p:cNvPr>
          <p:cNvSpPr txBox="1"/>
          <p:nvPr/>
        </p:nvSpPr>
        <p:spPr>
          <a:xfrm>
            <a:off x="97980" y="967261"/>
            <a:ext cx="11879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https://forum.mp3store.pl/topic/162419-podsumowanie-wroc%C5%82wska-mita-2019/?tab=comments#comment-1585958</a:t>
            </a:r>
            <a:endParaRPr lang="pl-PL" dirty="0"/>
          </a:p>
          <a:p>
            <a:endParaRPr lang="pl-P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77430-06F9-4237-9701-509517506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" y="1406769"/>
            <a:ext cx="3630805" cy="2723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C963D3-CB56-40DD-84E7-45F88F304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85" y="1410316"/>
            <a:ext cx="3626076" cy="2719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FBCE0D-9146-4424-A4D8-EA25062CD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61" y="1299505"/>
            <a:ext cx="3844498" cy="2883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8BEB7E-FD76-4DCE-A24A-59D150AA5E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" y="4160017"/>
            <a:ext cx="3626076" cy="2719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9002B4-2E8F-4B1E-9F4F-461A6A12B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56" y="4182878"/>
            <a:ext cx="3566828" cy="26751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78737C-401B-4E66-81AF-5C2A8CC11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27" y="4270270"/>
            <a:ext cx="3456633" cy="25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7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C0EBBD-8F1D-4205-9602-2569835C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" y="0"/>
            <a:ext cx="3791578" cy="2843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9437E-3FD4-4EC6-B839-F6F3A754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37" y="0"/>
            <a:ext cx="3791578" cy="2843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3929B-48E0-42EA-9082-A4571B3D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40" y="0"/>
            <a:ext cx="3791578" cy="2843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20D960-A24B-49A4-8F15-256BB9A34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12" y="3255666"/>
            <a:ext cx="3791578" cy="28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20C2AE-E6F9-4C3C-B1B0-D1F1CFEC6A48}"/>
              </a:ext>
            </a:extLst>
          </p:cNvPr>
          <p:cNvSpPr txBox="1"/>
          <p:nvPr/>
        </p:nvSpPr>
        <p:spPr>
          <a:xfrm>
            <a:off x="4383330" y="436981"/>
            <a:ext cx="24836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00" dirty="0"/>
              <a:t>Press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7EB43-29F3-4424-839F-B579A87C8750}"/>
              </a:ext>
            </a:extLst>
          </p:cNvPr>
          <p:cNvSpPr txBox="1"/>
          <p:nvPr/>
        </p:nvSpPr>
        <p:spPr>
          <a:xfrm>
            <a:off x="3888495" y="1156922"/>
            <a:ext cx="34255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#1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M6  </a:t>
            </a:r>
            <a:r>
              <a:rPr lang="pl-PL" sz="1400" dirty="0"/>
              <a:t>– </a:t>
            </a:r>
            <a:r>
              <a:rPr lang="pl-PL" sz="1400" dirty="0" err="1"/>
              <a:t>Portable</a:t>
            </a:r>
            <a:r>
              <a:rPr lang="pl-PL" sz="1400" dirty="0"/>
              <a:t> Wireless FiiO DAP for </a:t>
            </a:r>
          </a:p>
          <a:p>
            <a:r>
              <a:rPr lang="pl-PL" sz="1400" dirty="0" err="1"/>
              <a:t>everybody</a:t>
            </a:r>
            <a:endParaRPr lang="pl-PL" sz="1400" dirty="0"/>
          </a:p>
          <a:p>
            <a:r>
              <a:rPr lang="pl-PL" sz="1400" b="1" dirty="0"/>
              <a:t>#2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M11  </a:t>
            </a:r>
            <a:r>
              <a:rPr lang="pl-PL" sz="1400" dirty="0"/>
              <a:t>- Hi-</a:t>
            </a:r>
            <a:r>
              <a:rPr lang="pl-PL" sz="1400" dirty="0" err="1"/>
              <a:t>Tec</a:t>
            </a:r>
            <a:r>
              <a:rPr lang="pl-PL" sz="1400" dirty="0"/>
              <a:t> Player from FiiO</a:t>
            </a:r>
          </a:p>
          <a:p>
            <a:r>
              <a:rPr lang="pl-PL" sz="1400" b="1" dirty="0"/>
              <a:t>#3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FH7 – </a:t>
            </a:r>
            <a:r>
              <a:rPr lang="pl-PL" sz="1400" dirty="0"/>
              <a:t>FiiO </a:t>
            </a:r>
            <a:r>
              <a:rPr lang="pl-PL" sz="1400" dirty="0" err="1"/>
              <a:t>again</a:t>
            </a:r>
            <a:r>
              <a:rPr lang="pl-PL" sz="1400" dirty="0"/>
              <a:t> hit the market with Top</a:t>
            </a:r>
          </a:p>
          <a:p>
            <a:r>
              <a:rPr lang="pl-PL" sz="1400" dirty="0" err="1"/>
              <a:t>Notch</a:t>
            </a:r>
            <a:r>
              <a:rPr lang="pl-PL" sz="1400" dirty="0"/>
              <a:t> </a:t>
            </a:r>
            <a:r>
              <a:rPr lang="pl-PL" sz="1400" dirty="0" err="1"/>
              <a:t>Earphone</a:t>
            </a:r>
            <a:endParaRPr lang="pl-PL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F5D3E-158E-4B50-B9A1-6A6ED79C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15" y="110532"/>
            <a:ext cx="9063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83375-AC8F-4E74-9CB9-745C7DE5C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61" y="110532"/>
            <a:ext cx="111709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76701-A2CE-48A5-B17D-AF43CDF47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059" y="-80387"/>
            <a:ext cx="1210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6D616-639C-4CF4-811A-6463DE4B0018}"/>
              </a:ext>
            </a:extLst>
          </p:cNvPr>
          <p:cNvSpPr txBox="1"/>
          <p:nvPr/>
        </p:nvSpPr>
        <p:spPr>
          <a:xfrm>
            <a:off x="200968" y="241160"/>
            <a:ext cx="63332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 err="1"/>
              <a:t>Examples</a:t>
            </a:r>
            <a:r>
              <a:rPr lang="pl-PL" sz="2200" dirty="0"/>
              <a:t> of Press </a:t>
            </a:r>
            <a:r>
              <a:rPr lang="pl-PL" sz="2200" dirty="0" err="1"/>
              <a:t>Release</a:t>
            </a:r>
            <a:r>
              <a:rPr lang="pl-PL" sz="2200" dirty="0"/>
              <a:t> </a:t>
            </a:r>
            <a:r>
              <a:rPr lang="pl-PL" sz="2200" dirty="0" err="1"/>
              <a:t>Publication</a:t>
            </a:r>
            <a:r>
              <a:rPr lang="pl-PL" sz="2200" dirty="0"/>
              <a:t> in Media </a:t>
            </a:r>
            <a:r>
              <a:rPr lang="pl-PL" sz="2200" dirty="0" err="1"/>
              <a:t>Potals</a:t>
            </a:r>
            <a:endParaRPr lang="pl-PL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FC8574-4B25-4531-A2A1-6B5DD6FC7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54" y="672047"/>
            <a:ext cx="177889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7B0A2-DF74-4DBB-BDAA-6971414FC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50" y="752434"/>
            <a:ext cx="204684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1B702-E51A-4E5D-ADB1-A97866231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1" y="672047"/>
            <a:ext cx="174010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7D922-1814-4D49-BD00-935F919CC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12" y="52753"/>
            <a:ext cx="2495379" cy="3516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C003F-8080-4437-B8D8-D22BBADF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80" y="717265"/>
            <a:ext cx="1552711" cy="3898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36A03B-9ECC-4F68-B7C4-81878A033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26" y="140677"/>
            <a:ext cx="151558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5804F9-68BD-4399-80A3-8F761CDB4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740" y="0"/>
            <a:ext cx="105677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6AA56-5188-4E76-8527-2D4CD7C45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22" y="3740499"/>
            <a:ext cx="1740103" cy="50481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EA5F8A-4BD6-4280-9D8A-892C0F2F0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27" y="0"/>
            <a:ext cx="2363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36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1649-31EB-4822-B924-0812BE00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929"/>
            <a:ext cx="6320413" cy="496521"/>
          </a:xfrm>
        </p:spPr>
        <p:txBody>
          <a:bodyPr>
            <a:normAutofit fontScale="90000"/>
          </a:bodyPr>
          <a:lstStyle/>
          <a:p>
            <a:r>
              <a:rPr lang="pl-PL" dirty="0"/>
              <a:t>Facebook Update-April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5BA4C-E170-4BB3-BCC4-3BED20478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5" y="3719529"/>
            <a:ext cx="4138805" cy="3259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14E60-2FCD-486E-9648-AD646606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98" y="782946"/>
            <a:ext cx="4160023" cy="3276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ABE7D3-8ADD-40F4-98D2-D65F1473E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73" y="3429000"/>
            <a:ext cx="4197380" cy="3305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3D29BE-7080-4A78-A86E-6624F6B13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97" y="579161"/>
            <a:ext cx="4138805" cy="3259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9A8FAA-E65B-4283-9D36-2C682EE0B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13" y="3941966"/>
            <a:ext cx="4288973" cy="33775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E42F98-DC60-42D5-9EEB-B41B4CC96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5" y="872384"/>
            <a:ext cx="3394110" cy="26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27868F-8F72-4EEB-A116-A2764397AB56}"/>
              </a:ext>
            </a:extLst>
          </p:cNvPr>
          <p:cNvSpPr txBox="1">
            <a:spLocks/>
          </p:cNvSpPr>
          <p:nvPr/>
        </p:nvSpPr>
        <p:spPr>
          <a:xfrm>
            <a:off x="-1" y="86992"/>
            <a:ext cx="6320413" cy="496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/>
              <a:t>Facebook Update-MAY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7C1F1-5AFE-4278-B795-2C9E98052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1797"/>
            <a:ext cx="3567164" cy="2809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EF8CC-CF9D-46D0-A356-793AE712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8043"/>
            <a:ext cx="4823847" cy="3798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5DAA1-ED95-48AB-9968-F0F026C8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32" y="2068735"/>
            <a:ext cx="4431245" cy="3489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B93E53-BC01-48A4-B334-73ECF9304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70" y="335253"/>
            <a:ext cx="4402494" cy="3466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9FEF3E-BB78-4C73-9080-A3BE76FAF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77" y="4531807"/>
            <a:ext cx="4023685" cy="31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1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470D0F-0D7F-401F-8F00-BEB5A1D64BE2}"/>
              </a:ext>
            </a:extLst>
          </p:cNvPr>
          <p:cNvSpPr txBox="1">
            <a:spLocks/>
          </p:cNvSpPr>
          <p:nvPr/>
        </p:nvSpPr>
        <p:spPr>
          <a:xfrm>
            <a:off x="-1" y="86992"/>
            <a:ext cx="6320413" cy="496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/>
              <a:t>Facebook Update-</a:t>
            </a:r>
            <a:r>
              <a:rPr lang="pl-PL" sz="4000" dirty="0" err="1"/>
              <a:t>June</a:t>
            </a:r>
            <a:r>
              <a:rPr lang="pl-PL" sz="4000" dirty="0"/>
              <a:t>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66878-6537-4A69-846E-A48545E0C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" y="594270"/>
            <a:ext cx="4210738" cy="3315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B15B6-5B6C-41EF-9AFE-36052937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5" y="2984360"/>
            <a:ext cx="3784879" cy="2980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019CA-C44F-45F6-9F0F-202DCD140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51" y="4943788"/>
            <a:ext cx="3885362" cy="305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01BD9-09EB-4F06-A6E8-BCA270E46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53" y="583513"/>
            <a:ext cx="4210738" cy="3315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06909-D176-478F-8671-04FEA18B2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8" y="2984360"/>
            <a:ext cx="3355831" cy="26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C6471D-34DF-48DC-BAB3-2BCE5AEDA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47" y="4943788"/>
            <a:ext cx="3161882" cy="2489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4B6EA1-DF30-4DB8-AEDB-57A504233F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53" y="457553"/>
            <a:ext cx="3355831" cy="2642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6444AF-33A4-423B-8133-D33F15270F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35" y="2652941"/>
            <a:ext cx="3477049" cy="27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67E5-1E7A-4C00-B04C-6D382AF6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323"/>
            <a:ext cx="12268199" cy="426183"/>
          </a:xfrm>
        </p:spPr>
        <p:txBody>
          <a:bodyPr>
            <a:noAutofit/>
          </a:bodyPr>
          <a:lstStyle/>
          <a:p>
            <a:r>
              <a:rPr lang="pl-PL" sz="2000" dirty="0"/>
              <a:t>New Audio </a:t>
            </a:r>
            <a:r>
              <a:rPr lang="pl-PL" sz="2000" dirty="0" err="1"/>
              <a:t>Community</a:t>
            </a:r>
            <a:r>
              <a:rPr lang="pl-PL" sz="2000" dirty="0"/>
              <a:t> </a:t>
            </a:r>
            <a:r>
              <a:rPr lang="pl-PL" sz="2000" dirty="0" err="1"/>
              <a:t>threads</a:t>
            </a:r>
            <a:r>
              <a:rPr lang="pl-PL" sz="2000" dirty="0"/>
              <a:t> </a:t>
            </a:r>
            <a:r>
              <a:rPr lang="pl-PL" sz="2000" dirty="0" err="1"/>
              <a:t>about</a:t>
            </a:r>
            <a:r>
              <a:rPr lang="pl-PL" sz="2000" dirty="0"/>
              <a:t> </a:t>
            </a:r>
            <a:r>
              <a:rPr lang="pl-PL" sz="2000" dirty="0" err="1"/>
              <a:t>new</a:t>
            </a:r>
            <a:r>
              <a:rPr lang="pl-PL" sz="2000" dirty="0"/>
              <a:t> </a:t>
            </a:r>
            <a:r>
              <a:rPr lang="pl-PL" sz="2000" dirty="0" err="1"/>
              <a:t>models</a:t>
            </a:r>
            <a:r>
              <a:rPr lang="pl-PL" sz="2000" dirty="0"/>
              <a:t> + </a:t>
            </a:r>
            <a:r>
              <a:rPr lang="pl-PL" sz="2000" dirty="0" err="1"/>
              <a:t>published</a:t>
            </a:r>
            <a:r>
              <a:rPr lang="pl-PL" sz="2000" dirty="0"/>
              <a:t> </a:t>
            </a:r>
            <a:r>
              <a:rPr lang="pl-PL" sz="2000" dirty="0" err="1"/>
              <a:t>reviews</a:t>
            </a:r>
            <a:r>
              <a:rPr lang="pl-PL" sz="2000" dirty="0"/>
              <a:t> from </a:t>
            </a:r>
            <a:r>
              <a:rPr lang="pl-PL" sz="2000" dirty="0" err="1"/>
              <a:t>friendly</a:t>
            </a:r>
            <a:r>
              <a:rPr lang="pl-PL" sz="2000" dirty="0"/>
              <a:t> </a:t>
            </a:r>
            <a:r>
              <a:rPr lang="pl-PL" sz="2000" dirty="0" err="1"/>
              <a:t>portals</a:t>
            </a:r>
            <a:br>
              <a:rPr lang="pl-PL" sz="2000" dirty="0"/>
            </a:br>
            <a:r>
              <a:rPr lang="pl-PL" sz="2000" dirty="0"/>
              <a:t>(60k </a:t>
            </a:r>
            <a:r>
              <a:rPr lang="pl-PL" sz="2000" dirty="0" err="1"/>
              <a:t>registred</a:t>
            </a:r>
            <a:r>
              <a:rPr lang="pl-PL" sz="2000" dirty="0"/>
              <a:t> </a:t>
            </a:r>
            <a:r>
              <a:rPr lang="pl-PL" sz="2000" dirty="0" err="1"/>
              <a:t>users</a:t>
            </a:r>
            <a:r>
              <a:rPr lang="pl-PL" sz="2000" dirty="0"/>
              <a:t>) – FiiO M11 -2 </a:t>
            </a:r>
            <a:r>
              <a:rPr lang="pl-PL" sz="2000" dirty="0" err="1"/>
              <a:t>threads</a:t>
            </a:r>
            <a:r>
              <a:rPr lang="pl-PL" sz="2000" dirty="0"/>
              <a:t>, FiiO M5, FiiO FH7 –</a:t>
            </a:r>
            <a:r>
              <a:rPr lang="pl-PL" sz="2000" dirty="0" err="1"/>
              <a:t>Each</a:t>
            </a:r>
            <a:r>
              <a:rPr lang="pl-PL" sz="2000" dirty="0"/>
              <a:t> </a:t>
            </a:r>
            <a:r>
              <a:rPr lang="pl-PL" sz="2000" dirty="0" err="1"/>
              <a:t>several</a:t>
            </a:r>
            <a:r>
              <a:rPr lang="pl-PL" sz="2000" dirty="0"/>
              <a:t> </a:t>
            </a:r>
            <a:r>
              <a:rPr lang="pl-PL" sz="2000" dirty="0" err="1"/>
              <a:t>pages</a:t>
            </a:r>
            <a:r>
              <a:rPr lang="pl-PL" sz="2000" dirty="0"/>
              <a:t>. FiiO M11 </a:t>
            </a:r>
            <a:r>
              <a:rPr lang="pl-PL" sz="2000" dirty="0" err="1"/>
              <a:t>review</a:t>
            </a:r>
            <a:r>
              <a:rPr lang="pl-PL" sz="2000" dirty="0"/>
              <a:t>, FiiO FH7 </a:t>
            </a:r>
            <a:r>
              <a:rPr lang="pl-PL" sz="2000" dirty="0" err="1"/>
              <a:t>review</a:t>
            </a:r>
            <a:endParaRPr lang="pl-P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53913-49BF-4A89-B7B3-90E832048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6" y="1075173"/>
            <a:ext cx="1071445" cy="7018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40EEE-09B5-460F-BA23-23E993CB4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16" y="905214"/>
            <a:ext cx="112734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225A7-AEA7-40F3-89D2-EC79FBAD5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97" y="991870"/>
            <a:ext cx="873862" cy="9427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CE0BAF-6A72-4514-AB66-2BAE5501E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354" y="905214"/>
            <a:ext cx="53893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906668-F3BB-40E5-B263-632050D8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60" y="905214"/>
            <a:ext cx="78620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A515BA-B6AB-4C2D-B1EA-26980A423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6" y="991870"/>
            <a:ext cx="83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0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89DB-B021-40ED-B440-0ACBDC2D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0" y="365125"/>
            <a:ext cx="5062695" cy="672367"/>
          </a:xfrm>
        </p:spPr>
        <p:txBody>
          <a:bodyPr>
            <a:normAutofit fontScale="90000"/>
          </a:bodyPr>
          <a:lstStyle/>
          <a:p>
            <a:r>
              <a:rPr lang="pl-PL" dirty="0"/>
              <a:t>FiiO in </a:t>
            </a:r>
            <a:r>
              <a:rPr lang="pl-PL" dirty="0" err="1"/>
              <a:t>Magazines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24F19-52A3-469B-A2A5-A52CFE2FB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199"/>
            <a:ext cx="5973853" cy="4578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39F45-311D-44D8-9F22-1324696D7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0598"/>
            <a:ext cx="5921829" cy="44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053B-D379-4158-9DEB-EC7A45B3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33" y="196174"/>
            <a:ext cx="8042114" cy="461352"/>
          </a:xfrm>
        </p:spPr>
        <p:txBody>
          <a:bodyPr>
            <a:noAutofit/>
          </a:bodyPr>
          <a:lstStyle/>
          <a:p>
            <a:r>
              <a:rPr lang="pl-PL" sz="3000" dirty="0" err="1"/>
              <a:t>Examples</a:t>
            </a:r>
            <a:r>
              <a:rPr lang="pl-PL" sz="3000" dirty="0"/>
              <a:t> of </a:t>
            </a:r>
            <a:r>
              <a:rPr lang="pl-PL" sz="3000" dirty="0" err="1"/>
              <a:t>Occasional</a:t>
            </a:r>
            <a:r>
              <a:rPr lang="pl-PL" sz="3000" dirty="0"/>
              <a:t> </a:t>
            </a:r>
            <a:r>
              <a:rPr lang="pl-PL" sz="3000" dirty="0" err="1"/>
              <a:t>Promotional</a:t>
            </a:r>
            <a:r>
              <a:rPr lang="pl-PL" sz="3000" dirty="0"/>
              <a:t> </a:t>
            </a:r>
            <a:r>
              <a:rPr lang="pl-PL" sz="3000" dirty="0" err="1"/>
              <a:t>Activities</a:t>
            </a:r>
            <a:endParaRPr lang="pl-PL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A2C562-897A-49BD-A6B9-8E6AC55D8C5B}"/>
              </a:ext>
            </a:extLst>
          </p:cNvPr>
          <p:cNvSpPr txBox="1"/>
          <p:nvPr/>
        </p:nvSpPr>
        <p:spPr>
          <a:xfrm>
            <a:off x="7555959" y="285988"/>
            <a:ext cx="1618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Euro-Net FB </a:t>
            </a:r>
            <a:r>
              <a:rPr lang="pl-PL" sz="1200" dirty="0" err="1"/>
              <a:t>Pomotion</a:t>
            </a:r>
            <a:endParaRPr lang="pl-PL" sz="1200" dirty="0"/>
          </a:p>
          <a:p>
            <a:r>
              <a:rPr lang="pl-PL" sz="1200" dirty="0"/>
              <a:t>Holiday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/>
              <a:t>Special </a:t>
            </a:r>
            <a:r>
              <a:rPr lang="pl-PL" sz="1200" dirty="0" err="1"/>
              <a:t>offer</a:t>
            </a:r>
            <a:r>
              <a:rPr lang="pl-PL" sz="1200" dirty="0"/>
              <a:t> </a:t>
            </a:r>
            <a:r>
              <a:rPr lang="pl-PL" sz="1200" dirty="0" err="1"/>
              <a:t>at</a:t>
            </a:r>
            <a:r>
              <a:rPr lang="pl-PL" sz="1200" dirty="0"/>
              <a:t> </a:t>
            </a:r>
            <a:r>
              <a:rPr lang="pl-PL" sz="1200" dirty="0" err="1"/>
              <a:t>dealers</a:t>
            </a:r>
            <a:endParaRPr lang="pl-PL" sz="1200" dirty="0"/>
          </a:p>
          <a:p>
            <a:r>
              <a:rPr lang="pl-PL" sz="1200" dirty="0" err="1"/>
              <a:t>Pepper</a:t>
            </a:r>
            <a:r>
              <a:rPr lang="pl-PL" sz="1200" dirty="0"/>
              <a:t> </a:t>
            </a:r>
            <a:r>
              <a:rPr lang="pl-PL" sz="1200" dirty="0" err="1"/>
              <a:t>Promo</a:t>
            </a:r>
            <a:r>
              <a:rPr lang="pl-PL" sz="1200" dirty="0"/>
              <a:t> in </a:t>
            </a:r>
            <a:r>
              <a:rPr lang="pl-PL" sz="1200" dirty="0" err="1"/>
              <a:t>Xkom</a:t>
            </a:r>
            <a:endParaRPr lang="pl-PL" sz="1200" dirty="0"/>
          </a:p>
          <a:p>
            <a:endParaRPr lang="pl-PL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50BA45-291A-4D96-B6AC-6F49F6DCB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4" y="793820"/>
            <a:ext cx="1251020" cy="2502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0B0B5-4924-436C-8DE1-A6580E66C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32" y="879230"/>
            <a:ext cx="1165609" cy="23312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55CA5D-5ED5-4CC5-9261-6D1CD8D4C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7" y="3647554"/>
            <a:ext cx="1357014" cy="27140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D359DB-B13A-4BDE-8F0D-90778422F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12" y="1351503"/>
            <a:ext cx="4957188" cy="2788418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52029D6-3132-474F-A96D-C7C7B67CF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948866"/>
              </p:ext>
            </p:extLst>
          </p:nvPr>
        </p:nvGraphicFramePr>
        <p:xfrm>
          <a:off x="3385631" y="4697605"/>
          <a:ext cx="4731942" cy="182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7" imgW="21561840" imgH="8279280" progId="Photoshop.Image.7">
                  <p:embed/>
                </p:oleObj>
              </mc:Choice>
              <mc:Fallback>
                <p:oleObj name="Image" r:id="rId7" imgW="21561840" imgH="827928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85631" y="4697605"/>
                        <a:ext cx="4731942" cy="1820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6D2F698-6960-42B9-9BD3-DC55F13D43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38628"/>
              </p:ext>
            </p:extLst>
          </p:nvPr>
        </p:nvGraphicFramePr>
        <p:xfrm>
          <a:off x="8358550" y="4420455"/>
          <a:ext cx="3770269" cy="1784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9" imgW="21536280" imgH="10184040" progId="Photoshop.Image.7">
                  <p:embed/>
                </p:oleObj>
              </mc:Choice>
              <mc:Fallback>
                <p:oleObj name="Image" r:id="rId9" imgW="21536280" imgH="1018404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58550" y="4420455"/>
                        <a:ext cx="3770269" cy="1784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59E284AE-04EB-48B3-8169-3B29DEEEFB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33" y="879230"/>
            <a:ext cx="2236718" cy="34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3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155</Words>
  <Application>Microsoft Office PowerPoint</Application>
  <PresentationFormat>Widescreen</PresentationFormat>
  <Paragraphs>29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Adobe Photoshop Image</vt:lpstr>
      <vt:lpstr>FiiO  Q2-2019</vt:lpstr>
      <vt:lpstr>PowerPoint Presentation</vt:lpstr>
      <vt:lpstr>PowerPoint Presentation</vt:lpstr>
      <vt:lpstr>Facebook Update-April 2019</vt:lpstr>
      <vt:lpstr>PowerPoint Presentation</vt:lpstr>
      <vt:lpstr>PowerPoint Presentation</vt:lpstr>
      <vt:lpstr>New Audio Community threads about new models + published reviews from friendly portals (60k registred users) – FiiO M11 -2 threads, FiiO M5, FiiO FH7 –Each several pages. FiiO M11 review, FiiO FH7 review</vt:lpstr>
      <vt:lpstr>FiiO in Magazines</vt:lpstr>
      <vt:lpstr>Examples of Occasional Promotional Activities</vt:lpstr>
      <vt:lpstr>Polish Webside Update – M6, M11, FA1, FA7, Fh7, Cables </vt:lpstr>
      <vt:lpstr>Banners for internet promotion</vt:lpstr>
      <vt:lpstr>Marketing in Portals</vt:lpstr>
      <vt:lpstr>Example of Banners exposure</vt:lpstr>
      <vt:lpstr>Audio Enthusiast Meeting together with local stores and discusion on audio community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FiiO  Q4-2017….Q1-2018</dc:title>
  <dc:creator>piotr.sawicki@mip.biz.pl</dc:creator>
  <cp:lastModifiedBy> </cp:lastModifiedBy>
  <cp:revision>79</cp:revision>
  <dcterms:created xsi:type="dcterms:W3CDTF">2018-03-26T21:17:24Z</dcterms:created>
  <dcterms:modified xsi:type="dcterms:W3CDTF">2019-06-30T22:37:45Z</dcterms:modified>
</cp:coreProperties>
</file>