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71" r:id="rId6"/>
    <p:sldId id="264" r:id="rId7"/>
    <p:sldId id="258" r:id="rId8"/>
    <p:sldId id="259" r:id="rId9"/>
    <p:sldId id="260" r:id="rId10"/>
    <p:sldId id="270" r:id="rId11"/>
    <p:sldId id="261" r:id="rId12"/>
    <p:sldId id="265" r:id="rId13"/>
    <p:sldId id="262" r:id="rId14"/>
    <p:sldId id="263" r:id="rId15"/>
    <p:sldId id="269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BF1E-D0C6-4A35-ABDE-E18FF03D0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3DB30-AF2D-478A-AC9B-0667AE4F9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3A47-4F4D-4C5F-9B87-C0FF65C3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39A99-F16C-4DB4-84C4-96EA9D78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8576-F6F8-4EED-BE1F-B8F5F727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40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541E-3DBE-4325-A87F-7D34405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10472-8CB1-4E81-8354-98493B64F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64B7-9BFC-4B3E-B031-303F8601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12AA-D555-42F1-8C54-3A4D4793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E9899-EFDD-423B-A526-635A79A9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39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9B1EF6-37A0-4BBF-9D7E-F1FB0A4E8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6B15-B5C8-4863-92E7-180DE259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71035-E4F7-493C-B844-4AC659E9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FB67D-A414-452C-A0ED-EF915B6E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BA51-0B2E-4F9B-BABF-FF032B84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3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1A0A-341E-4701-B3FD-27E899FD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3AB01-F055-4F1E-9082-8E0458F9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3FFCC-2B58-4B88-9AE1-37A49600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41420-FA46-42A1-855A-ECF09E2E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F5677-53AB-43AE-A3DC-B72056782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2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D9E6-AACF-4DC2-8207-5B2371E4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17FBE-BDAE-497F-AF6D-CA6341A74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14F4-1E72-4D45-A9BD-D3DB3E78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3D452-0C0F-48D4-8785-04C20576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60EF0-C30D-4CA1-B5E9-BEEE3275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97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D210-3E30-4CF0-93B0-C17E6857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8EB4-F10B-4E42-8AAE-83D25804B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572A6-A31E-41DC-9654-EB47ED201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18619-187D-46F9-9CDB-2190A4C0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D4DA3-017C-491C-BAB1-98225A70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757E-FB9D-44C0-A9CF-E8E781DE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94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3D8C-861C-4833-95F8-81888970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31B6-F9BC-4E60-8E72-CEBDDCDAB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AD2-DE86-46B2-A6E1-1E378366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8807E-61E5-4EE3-839A-66DF6040E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3E5-4752-4496-A289-3255A60C1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A7B39-6278-4C37-BE2B-065AA23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9B65D-452D-435C-8DD5-1DBCA406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5BF59-15A4-4ACE-8F13-1F362FDA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2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0266-945F-462B-A67B-919E6896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95E1F-1474-45B1-B15D-45C6D857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2695-C4DA-430B-A1E2-2014754A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161C3-F63D-44D1-8216-BBBFA271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4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533E1-AE6E-4EB6-9B33-CF6C13FA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02230-C8BA-44C0-A638-965F08E6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E00D-0B1F-4AD9-84C3-3A1642E9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96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EE8E-235A-41E0-B3B8-7490F045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DAE9F-AEF2-4D67-97E0-D378F56E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EB06D-7D0C-4579-81C3-0C3BBD3B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41AE8-CF22-4157-9318-03425532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200E9-91DA-4C04-970C-21984C73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3D308-4D19-4770-B97F-4DDB45D0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6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FBD6-BA2E-4BAD-B30E-98775D53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DE82A-F213-4D2B-B969-E19BC8136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8570-1D98-4764-997A-CE7C6441F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58290-1896-4CD7-80CF-F1FA237F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32837-0B9A-450D-B6EE-EB14E699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47536-DDDF-4FA9-9C3C-743466CC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1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02CD2-25DD-45FB-831B-C2F56592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C5991-DEC9-4F92-8CD7-F50EA055E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2ED73-70DC-4FED-84E2-18F9C3430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E8CA-754C-443E-8E0C-C5E6E613A209}" type="datetimeFigureOut">
              <a:rPr lang="pl-PL" smtClean="0"/>
              <a:t>2018-03-26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AEDF9-5B83-41AD-AC22-A3252E2A2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AC109-C26C-409A-9EA9-53D91AC2B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DC57-4BE6-4878-A0E9-C55776D457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7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1E09-6AFD-43F9-8EE8-BCD25FACF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FiiO </a:t>
            </a:r>
            <a:br>
              <a:rPr lang="pl-PL" dirty="0"/>
            </a:br>
            <a:r>
              <a:rPr lang="pl-PL" dirty="0"/>
              <a:t>Q4-2017….Q1-2018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684F-3D45-461F-BE50-E699C569F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Examples</a:t>
            </a:r>
            <a:r>
              <a:rPr lang="pl-PL" dirty="0"/>
              <a:t> of Marketing </a:t>
            </a:r>
            <a:r>
              <a:rPr lang="pl-PL" dirty="0" err="1"/>
              <a:t>Activities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929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C671-755A-4127-87E3-1B2EB74C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dirty="0" err="1"/>
              <a:t>Ongoing</a:t>
            </a:r>
            <a:r>
              <a:rPr lang="pl-PL" sz="3000" dirty="0"/>
              <a:t> </a:t>
            </a:r>
            <a:r>
              <a:rPr lang="pl-PL" sz="3000" dirty="0" err="1"/>
              <a:t>process</a:t>
            </a:r>
            <a:r>
              <a:rPr lang="pl-PL" sz="3000" dirty="0"/>
              <a:t> of products manual </a:t>
            </a:r>
            <a:r>
              <a:rPr lang="pl-PL" sz="3000" dirty="0" err="1"/>
              <a:t>translation</a:t>
            </a:r>
            <a:r>
              <a:rPr lang="pl-PL" sz="3000" dirty="0"/>
              <a:t> for </a:t>
            </a:r>
            <a:r>
              <a:rPr lang="pl-PL" sz="3000" dirty="0" err="1"/>
              <a:t>new</a:t>
            </a:r>
            <a:r>
              <a:rPr lang="pl-PL" sz="3000" dirty="0"/>
              <a:t> </a:t>
            </a:r>
            <a:r>
              <a:rPr lang="pl-PL" sz="3000" dirty="0" err="1"/>
              <a:t>models</a:t>
            </a:r>
            <a:r>
              <a:rPr lang="pl-PL" sz="3000" dirty="0"/>
              <a:t> and </a:t>
            </a:r>
            <a:r>
              <a:rPr lang="pl-PL" sz="3000" dirty="0" err="1"/>
              <a:t>other</a:t>
            </a:r>
            <a:r>
              <a:rPr lang="pl-PL" sz="3000" dirty="0"/>
              <a:t> </a:t>
            </a:r>
            <a:r>
              <a:rPr lang="pl-PL" sz="3000" dirty="0" err="1"/>
              <a:t>fiio</a:t>
            </a:r>
            <a:r>
              <a:rPr lang="pl-PL" sz="3000" dirty="0"/>
              <a:t> products </a:t>
            </a:r>
            <a:r>
              <a:rPr lang="pl-PL" sz="3000" dirty="0" err="1"/>
              <a:t>still</a:t>
            </a:r>
            <a:r>
              <a:rPr lang="pl-PL" sz="3000" dirty="0"/>
              <a:t> in sales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876D63-0538-4D73-AF2A-FCDDBD330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141591"/>
              </p:ext>
            </p:extLst>
          </p:nvPr>
        </p:nvGraphicFramePr>
        <p:xfrm>
          <a:off x="2489688" y="1796685"/>
          <a:ext cx="6047642" cy="457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13739400" imgH="10361880" progId="Photoshop.Image.7">
                  <p:embed/>
                </p:oleObj>
              </mc:Choice>
              <mc:Fallback>
                <p:oleObj name="Image" r:id="rId3" imgW="13739400" imgH="103618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9688" y="1796685"/>
                        <a:ext cx="6047642" cy="457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271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DB5F-9734-4022-9854-30176E23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4821"/>
            <a:ext cx="5499588" cy="474411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Banners</a:t>
            </a:r>
            <a:r>
              <a:rPr lang="pl-PL" sz="3000" dirty="0"/>
              <a:t> for </a:t>
            </a:r>
            <a:r>
              <a:rPr lang="pl-PL" sz="3000" dirty="0" err="1"/>
              <a:t>internet</a:t>
            </a:r>
            <a:r>
              <a:rPr lang="pl-PL" sz="3000" dirty="0"/>
              <a:t> </a:t>
            </a:r>
            <a:r>
              <a:rPr lang="pl-PL" sz="3000" dirty="0" err="1"/>
              <a:t>promotion</a:t>
            </a:r>
            <a:endParaRPr lang="pl-PL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195D8-E5E0-453D-B86C-B4F23809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319271"/>
            <a:ext cx="4250256" cy="1557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751A2-722B-4700-9952-0EF1498C9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052057"/>
            <a:ext cx="4250256" cy="155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391BB-06FD-49A1-938B-6961CAEE0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832469"/>
            <a:ext cx="3009600" cy="1910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C9C20-0AA3-45B0-9BF8-68E15A3FC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76" y="4840196"/>
            <a:ext cx="2819100" cy="1789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AAB04B-0D79-4769-A723-B9D4B08D9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3" y="1331863"/>
            <a:ext cx="6226948" cy="1494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F5AF2-5F21-4E41-8057-98483CB4C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52" y="2971942"/>
            <a:ext cx="6950848" cy="16682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51CF9C-1B4B-4887-80E0-AC5F3B112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2" y="4773489"/>
            <a:ext cx="5067218" cy="18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3A2F-DC3D-42BE-B611-5B31859E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206762" cy="53169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Banners</a:t>
            </a:r>
            <a:r>
              <a:rPr lang="pl-PL" dirty="0"/>
              <a:t> </a:t>
            </a:r>
            <a:r>
              <a:rPr lang="pl-PL" dirty="0" err="1"/>
              <a:t>exposure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A8732-6EA4-475A-9C13-6471EF64D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98" y="3879308"/>
            <a:ext cx="3038475" cy="2689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9FEDF-638F-4957-9384-B19E38AC0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76225"/>
            <a:ext cx="3117273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E87502-EB57-4E0D-B473-FE6E9AC13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2246774" cy="3684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0E36B-3ABB-4009-8A73-3E2A3545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93" y="916048"/>
            <a:ext cx="2626478" cy="5343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38DEE-CE3B-459A-9038-731CB0BA9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9133" y="1423385"/>
            <a:ext cx="1802485" cy="5069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0575E-EEBD-4A65-A695-37E67FB07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85" y="1004887"/>
            <a:ext cx="2158604" cy="4848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C6444-DE79-44A9-9C1C-D4911B769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8" y="5758915"/>
            <a:ext cx="2165006" cy="10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A79B-5F5D-4A43-AE66-4419FB49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10" y="244869"/>
            <a:ext cx="4915974" cy="539750"/>
          </a:xfrm>
        </p:spPr>
        <p:txBody>
          <a:bodyPr>
            <a:normAutofit/>
          </a:bodyPr>
          <a:lstStyle/>
          <a:p>
            <a:r>
              <a:rPr lang="pl-PL" sz="3000" dirty="0"/>
              <a:t>Brand </a:t>
            </a:r>
            <a:r>
              <a:rPr lang="pl-PL" sz="3000" dirty="0" err="1"/>
              <a:t>Awareness</a:t>
            </a:r>
            <a:r>
              <a:rPr lang="pl-PL" sz="3000" dirty="0"/>
              <a:t> in Big </a:t>
            </a:r>
            <a:r>
              <a:rPr lang="pl-PL" sz="3000" dirty="0" err="1"/>
              <a:t>Retails</a:t>
            </a:r>
            <a:endParaRPr lang="pl-PL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72207-2751-41B5-A2B8-54E6869466F6}"/>
              </a:ext>
            </a:extLst>
          </p:cNvPr>
          <p:cNvSpPr txBox="1"/>
          <p:nvPr/>
        </p:nvSpPr>
        <p:spPr>
          <a:xfrm>
            <a:off x="5043179" y="217704"/>
            <a:ext cx="72169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00" b="1" dirty="0"/>
              <a:t>X-KOM </a:t>
            </a:r>
            <a:r>
              <a:rPr lang="pl-PL" sz="1300" dirty="0"/>
              <a:t>– </a:t>
            </a:r>
            <a:r>
              <a:rPr lang="pl-PL" sz="1300" dirty="0" err="1"/>
              <a:t>Several</a:t>
            </a:r>
            <a:r>
              <a:rPr lang="pl-PL" sz="1300" dirty="0"/>
              <a:t> offline stores – </a:t>
            </a:r>
            <a:r>
              <a:rPr lang="pl-PL" sz="1300" dirty="0" err="1"/>
              <a:t>it</a:t>
            </a:r>
            <a:r>
              <a:rPr lang="pl-PL" sz="1300" dirty="0"/>
              <a:t>/</a:t>
            </a:r>
            <a:r>
              <a:rPr lang="pl-PL" sz="1300" dirty="0" err="1"/>
              <a:t>electronics</a:t>
            </a:r>
            <a:r>
              <a:rPr lang="pl-PL" sz="1300" dirty="0"/>
              <a:t> (</a:t>
            </a:r>
            <a:r>
              <a:rPr lang="pl-PL" sz="1300" dirty="0" err="1"/>
              <a:t>earphones</a:t>
            </a:r>
            <a:r>
              <a:rPr lang="pl-PL" sz="1300" dirty="0"/>
              <a:t>, </a:t>
            </a:r>
            <a:r>
              <a:rPr lang="pl-PL" sz="1300" dirty="0" err="1"/>
              <a:t>soon</a:t>
            </a:r>
            <a:r>
              <a:rPr lang="pl-PL" sz="1300" dirty="0"/>
              <a:t> </a:t>
            </a:r>
            <a:r>
              <a:rPr lang="pl-PL" sz="1300" dirty="0" err="1"/>
              <a:t>amp</a:t>
            </a:r>
            <a:r>
              <a:rPr lang="pl-PL" sz="1300" dirty="0"/>
              <a:t>/</a:t>
            </a:r>
            <a:r>
              <a:rPr lang="pl-PL" sz="1300" dirty="0" err="1"/>
              <a:t>dacs</a:t>
            </a:r>
            <a:r>
              <a:rPr lang="pl-PL" sz="1300" dirty="0"/>
              <a:t>)</a:t>
            </a:r>
          </a:p>
          <a:p>
            <a:r>
              <a:rPr lang="pl-PL" sz="1300" b="1" dirty="0"/>
              <a:t>Euro RTV-AGD </a:t>
            </a:r>
            <a:r>
              <a:rPr lang="pl-PL" sz="1300" dirty="0"/>
              <a:t>– big </a:t>
            </a:r>
            <a:r>
              <a:rPr lang="pl-PL" sz="1300" dirty="0" err="1"/>
              <a:t>electronic</a:t>
            </a:r>
            <a:r>
              <a:rPr lang="pl-PL" sz="1300" dirty="0"/>
              <a:t> </a:t>
            </a:r>
            <a:r>
              <a:rPr lang="pl-PL" sz="1300" dirty="0" err="1"/>
              <a:t>retail,c</a:t>
            </a:r>
            <a:r>
              <a:rPr lang="pl-PL" sz="1300" dirty="0"/>
              <a:t>. 150 offline stores in big </a:t>
            </a:r>
            <a:r>
              <a:rPr lang="pl-PL" sz="1300" dirty="0" err="1"/>
              <a:t>cities</a:t>
            </a:r>
            <a:r>
              <a:rPr lang="pl-PL" sz="1300" dirty="0"/>
              <a:t> (</a:t>
            </a:r>
            <a:r>
              <a:rPr lang="pl-PL" sz="1300" dirty="0" err="1"/>
              <a:t>players</a:t>
            </a:r>
            <a:r>
              <a:rPr lang="pl-PL" sz="1300" dirty="0"/>
              <a:t>, </a:t>
            </a:r>
            <a:r>
              <a:rPr lang="pl-PL" sz="1300" dirty="0" err="1"/>
              <a:t>soon</a:t>
            </a:r>
            <a:r>
              <a:rPr lang="pl-PL" sz="1300" dirty="0"/>
              <a:t> the </a:t>
            </a:r>
            <a:r>
              <a:rPr lang="pl-PL" sz="1300" dirty="0" err="1"/>
              <a:t>rest</a:t>
            </a:r>
            <a:r>
              <a:rPr lang="pl-PL" sz="1300" dirty="0"/>
              <a:t> of the </a:t>
            </a:r>
            <a:r>
              <a:rPr lang="pl-PL" sz="1300" dirty="0" err="1"/>
              <a:t>offer</a:t>
            </a:r>
            <a:r>
              <a:rPr lang="pl-PL" sz="1300" dirty="0"/>
              <a:t>)</a:t>
            </a:r>
          </a:p>
          <a:p>
            <a:r>
              <a:rPr lang="pl-PL" sz="1300" b="1" dirty="0"/>
              <a:t>Empik </a:t>
            </a:r>
            <a:r>
              <a:rPr lang="pl-PL" sz="1300" dirty="0"/>
              <a:t>– </a:t>
            </a:r>
            <a:r>
              <a:rPr lang="pl-PL" sz="1300" dirty="0" err="1"/>
              <a:t>retail</a:t>
            </a:r>
            <a:r>
              <a:rPr lang="pl-PL" sz="1300" dirty="0"/>
              <a:t> </a:t>
            </a:r>
            <a:r>
              <a:rPr lang="pl-PL" sz="1300" dirty="0" err="1"/>
              <a:t>similar</a:t>
            </a:r>
            <a:r>
              <a:rPr lang="pl-PL" sz="1300" dirty="0"/>
              <a:t> to </a:t>
            </a:r>
            <a:r>
              <a:rPr lang="pl-PL" sz="1300" dirty="0" err="1"/>
              <a:t>Virgin</a:t>
            </a:r>
            <a:r>
              <a:rPr lang="pl-PL" sz="1300" dirty="0"/>
              <a:t>  - c. 150 offline stores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  <a:p>
            <a:r>
              <a:rPr lang="pl-PL" sz="1300" b="1" dirty="0"/>
              <a:t>AB</a:t>
            </a:r>
            <a:r>
              <a:rPr lang="pl-PL" sz="1300" dirty="0"/>
              <a:t> – Big IT </a:t>
            </a:r>
            <a:r>
              <a:rPr lang="pl-PL" sz="1300" dirty="0" err="1"/>
              <a:t>distrbutor</a:t>
            </a:r>
            <a:r>
              <a:rPr lang="pl-PL" sz="1300" dirty="0"/>
              <a:t>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D135A-483F-477B-947A-5112DF3B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" y="968133"/>
            <a:ext cx="1414912" cy="527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B6D88-ED03-4511-80BF-166E90EE0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23" y="968133"/>
            <a:ext cx="2537250" cy="555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DD63BA-0240-4C2C-A083-3EC731115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46" y="1682116"/>
            <a:ext cx="3040437" cy="4410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D82D4-9D4C-40D8-B6EF-0889CDB4B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56" y="1504463"/>
            <a:ext cx="3427567" cy="50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4F7A-C0BF-4E45-B148-819D2AD5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301869"/>
            <a:ext cx="4922520" cy="375539"/>
          </a:xfrm>
        </p:spPr>
        <p:txBody>
          <a:bodyPr>
            <a:normAutofit fontScale="90000"/>
          </a:bodyPr>
          <a:lstStyle/>
          <a:p>
            <a:r>
              <a:rPr lang="pl-PL" sz="3000" dirty="0"/>
              <a:t>Brand </a:t>
            </a:r>
            <a:r>
              <a:rPr lang="pl-PL" sz="3000" dirty="0" err="1"/>
              <a:t>Awareness</a:t>
            </a:r>
            <a:r>
              <a:rPr lang="pl-PL" sz="3000" dirty="0"/>
              <a:t> in Big </a:t>
            </a:r>
            <a:r>
              <a:rPr lang="pl-PL" sz="3000" dirty="0" err="1"/>
              <a:t>Retails</a:t>
            </a:r>
            <a:endParaRPr lang="pl-PL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6B154-A7E3-41DF-9D3F-2AA1684ED0DA}"/>
              </a:ext>
            </a:extLst>
          </p:cNvPr>
          <p:cNvSpPr txBox="1"/>
          <p:nvPr/>
        </p:nvSpPr>
        <p:spPr>
          <a:xfrm>
            <a:off x="4860299" y="210429"/>
            <a:ext cx="68738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00" b="1" dirty="0"/>
              <a:t>Media </a:t>
            </a:r>
            <a:r>
              <a:rPr lang="pl-PL" sz="1300" b="1" dirty="0" err="1"/>
              <a:t>Expert</a:t>
            </a:r>
            <a:r>
              <a:rPr lang="pl-PL" sz="1300" b="1" dirty="0"/>
              <a:t> </a:t>
            </a:r>
            <a:r>
              <a:rPr lang="pl-PL" sz="1300" dirty="0"/>
              <a:t>– big </a:t>
            </a:r>
            <a:r>
              <a:rPr lang="pl-PL" sz="1300" dirty="0" err="1"/>
              <a:t>electrnics</a:t>
            </a:r>
            <a:r>
              <a:rPr lang="pl-PL" sz="1300" dirty="0"/>
              <a:t> </a:t>
            </a:r>
            <a:r>
              <a:rPr lang="pl-PL" sz="1300" dirty="0" err="1"/>
              <a:t>retail</a:t>
            </a:r>
            <a:r>
              <a:rPr lang="pl-PL" sz="1300" dirty="0"/>
              <a:t>, c. 300 offline stores in </a:t>
            </a:r>
            <a:r>
              <a:rPr lang="pl-PL" sz="1300" dirty="0" err="1"/>
              <a:t>middle</a:t>
            </a:r>
            <a:r>
              <a:rPr lang="pl-PL" sz="1300" dirty="0"/>
              <a:t> and small </a:t>
            </a:r>
            <a:r>
              <a:rPr lang="pl-PL" sz="1300" dirty="0" err="1"/>
              <a:t>cities</a:t>
            </a:r>
            <a:r>
              <a:rPr lang="pl-PL" sz="1300" dirty="0"/>
              <a:t> (</a:t>
            </a:r>
            <a:r>
              <a:rPr lang="pl-PL" sz="1300" dirty="0" err="1"/>
              <a:t>uploading</a:t>
            </a:r>
            <a:r>
              <a:rPr lang="pl-PL" sz="1300" dirty="0"/>
              <a:t> </a:t>
            </a:r>
            <a:r>
              <a:rPr lang="pl-PL" sz="1300" dirty="0" err="1"/>
              <a:t>now</a:t>
            </a:r>
            <a:r>
              <a:rPr lang="pl-PL" sz="1300" dirty="0"/>
              <a:t>)</a:t>
            </a:r>
          </a:p>
          <a:p>
            <a:r>
              <a:rPr lang="pl-PL" sz="1300" b="1" dirty="0"/>
              <a:t>Carrefour </a:t>
            </a:r>
            <a:r>
              <a:rPr lang="pl-PL" sz="1300" dirty="0"/>
              <a:t>– big FMCG/Electronics </a:t>
            </a:r>
            <a:r>
              <a:rPr lang="pl-PL" sz="1300" dirty="0" err="1"/>
              <a:t>retail</a:t>
            </a:r>
            <a:r>
              <a:rPr lang="pl-PL" sz="1300" dirty="0"/>
              <a:t> (</a:t>
            </a:r>
            <a:r>
              <a:rPr lang="pl-PL" sz="1300" dirty="0" err="1"/>
              <a:t>all</a:t>
            </a:r>
            <a:r>
              <a:rPr lang="pl-PL" sz="1300" dirty="0"/>
              <a:t> </a:t>
            </a:r>
            <a:r>
              <a:rPr lang="pl-PL" sz="1300" dirty="0" err="1"/>
              <a:t>models</a:t>
            </a:r>
            <a:r>
              <a:rPr lang="pl-PL" sz="1300" dirty="0"/>
              <a:t>)</a:t>
            </a:r>
          </a:p>
          <a:p>
            <a:r>
              <a:rPr lang="pl-PL" sz="1300" b="1" dirty="0"/>
              <a:t>Morele.net- </a:t>
            </a:r>
            <a:r>
              <a:rPr lang="pl-PL" sz="1300" dirty="0" err="1"/>
              <a:t>famous</a:t>
            </a:r>
            <a:r>
              <a:rPr lang="pl-PL" sz="1300" dirty="0"/>
              <a:t> </a:t>
            </a:r>
            <a:r>
              <a:rPr lang="pl-PL" sz="1300" dirty="0" err="1"/>
              <a:t>internet</a:t>
            </a:r>
            <a:r>
              <a:rPr lang="pl-PL" sz="1300" dirty="0"/>
              <a:t> e-</a:t>
            </a:r>
            <a:r>
              <a:rPr lang="pl-PL" sz="1300" dirty="0" err="1"/>
              <a:t>tailer</a:t>
            </a:r>
            <a:r>
              <a:rPr lang="pl-PL" sz="1300" dirty="0"/>
              <a:t> with offline pick-up </a:t>
            </a:r>
            <a:r>
              <a:rPr lang="pl-PL" sz="1300" dirty="0" err="1"/>
              <a:t>points</a:t>
            </a:r>
            <a:endParaRPr lang="pl-PL" sz="1300" dirty="0"/>
          </a:p>
          <a:p>
            <a:r>
              <a:rPr lang="pl-PL" sz="1300" b="1" dirty="0"/>
              <a:t>Emag.pl </a:t>
            </a:r>
            <a:r>
              <a:rPr lang="pl-PL" sz="1300" dirty="0"/>
              <a:t>– </a:t>
            </a:r>
            <a:r>
              <a:rPr lang="pl-PL" sz="1300" dirty="0" err="1"/>
              <a:t>another</a:t>
            </a:r>
            <a:r>
              <a:rPr lang="pl-PL" sz="1300" dirty="0"/>
              <a:t> </a:t>
            </a:r>
            <a:r>
              <a:rPr lang="pl-PL" sz="1300" dirty="0" err="1"/>
              <a:t>important</a:t>
            </a:r>
            <a:r>
              <a:rPr lang="pl-PL" sz="1300" dirty="0"/>
              <a:t> e-</a:t>
            </a:r>
            <a:r>
              <a:rPr lang="pl-PL" sz="1300" dirty="0" err="1"/>
              <a:t>tailer</a:t>
            </a:r>
            <a:r>
              <a:rPr lang="pl-PL" sz="1300" dirty="0"/>
              <a:t>. </a:t>
            </a:r>
            <a:r>
              <a:rPr lang="pl-PL" sz="1300" dirty="0" err="1"/>
              <a:t>Now</a:t>
            </a:r>
            <a:r>
              <a:rPr lang="pl-PL" sz="1300" dirty="0"/>
              <a:t> </a:t>
            </a:r>
            <a:r>
              <a:rPr lang="pl-PL" sz="1300" dirty="0" err="1"/>
              <a:t>bought</a:t>
            </a:r>
            <a:r>
              <a:rPr lang="pl-PL" sz="1300" dirty="0"/>
              <a:t> by </a:t>
            </a:r>
            <a:r>
              <a:rPr lang="pl-PL" sz="1300" dirty="0" err="1"/>
              <a:t>Romanian</a:t>
            </a:r>
            <a:r>
              <a:rPr lang="pl-PL" sz="1300" dirty="0"/>
              <a:t> </a:t>
            </a:r>
            <a:r>
              <a:rPr lang="pl-PL" sz="1300" dirty="0" err="1"/>
              <a:t>company</a:t>
            </a:r>
            <a:endParaRPr lang="pl-PL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F2BCB-0AC0-4CD0-A1DB-AFFA895E4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5" y="902926"/>
            <a:ext cx="1224947" cy="5891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EC129-41E7-4460-8241-B460B92CC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53" y="902926"/>
            <a:ext cx="1870202" cy="5593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6260C-5D4B-483B-A025-0784D4088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6" y="1163371"/>
            <a:ext cx="4264164" cy="50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613F8-F468-4FC0-872E-613665C6D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01" y="1362075"/>
            <a:ext cx="277906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197-D1E8-480E-8CDE-8A5CB714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2308" cy="434975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Example</a:t>
            </a:r>
            <a:r>
              <a:rPr lang="pl-PL" sz="3000" dirty="0"/>
              <a:t> of on </a:t>
            </a:r>
            <a:r>
              <a:rPr lang="pl-PL" sz="3000" dirty="0" err="1"/>
              <a:t>store</a:t>
            </a:r>
            <a:r>
              <a:rPr lang="pl-PL" sz="3000" dirty="0"/>
              <a:t>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B21A8-892E-49C3-969B-275AEDC6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4" y="1019176"/>
            <a:ext cx="3451227" cy="2588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DDFCA-0FC3-4EC2-9147-A63679A56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0959" y="1448860"/>
            <a:ext cx="3437467" cy="257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3FADB-8B29-4628-9521-277B05218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2" y="4136233"/>
            <a:ext cx="3187700" cy="2390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EC9F12-A4C4-4E0B-B682-1D86C4E79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5" y="21433"/>
            <a:ext cx="5473700" cy="4105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6809C4-085F-4ED7-83D6-3EC99D1BB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2" y="4126708"/>
            <a:ext cx="3597275" cy="26979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D05F21-ED1D-4CCF-940B-7EC4B1B13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3605213"/>
            <a:ext cx="4435477" cy="33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4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6D19C-688B-4313-A6C4-56598CAB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1" y="0"/>
            <a:ext cx="1780452" cy="673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0C2AE-E6F9-4C3C-B1B0-D1F1CFEC6A48}"/>
              </a:ext>
            </a:extLst>
          </p:cNvPr>
          <p:cNvSpPr txBox="1"/>
          <p:nvPr/>
        </p:nvSpPr>
        <p:spPr>
          <a:xfrm>
            <a:off x="4383330" y="436981"/>
            <a:ext cx="24836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/>
              <a:t>Press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830C4-413B-4AC3-8272-CEA933FCC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24" y="0"/>
            <a:ext cx="160046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7EB43-29F3-4424-839F-B579A87C8750}"/>
              </a:ext>
            </a:extLst>
          </p:cNvPr>
          <p:cNvSpPr txBox="1"/>
          <p:nvPr/>
        </p:nvSpPr>
        <p:spPr>
          <a:xfrm>
            <a:off x="3888495" y="1156922"/>
            <a:ext cx="33956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#1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F Series </a:t>
            </a:r>
            <a:r>
              <a:rPr lang="pl-PL" sz="1400" dirty="0"/>
              <a:t>– FiiO on the </a:t>
            </a:r>
            <a:r>
              <a:rPr lang="pl-PL" sz="1400" dirty="0" err="1"/>
              <a:t>earphone</a:t>
            </a:r>
            <a:r>
              <a:rPr lang="pl-PL" sz="1400" dirty="0"/>
              <a:t> market</a:t>
            </a:r>
          </a:p>
          <a:p>
            <a:r>
              <a:rPr lang="pl-PL" sz="1400" b="1" dirty="0"/>
              <a:t>#2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BTR1  </a:t>
            </a:r>
            <a:r>
              <a:rPr lang="pl-PL" sz="1400" dirty="0"/>
              <a:t>- mobile </a:t>
            </a:r>
            <a:r>
              <a:rPr lang="pl-PL" sz="1400" dirty="0" err="1"/>
              <a:t>bluetooth</a:t>
            </a:r>
            <a:r>
              <a:rPr lang="pl-PL" sz="1400" dirty="0"/>
              <a:t> DAC</a:t>
            </a:r>
          </a:p>
          <a:p>
            <a:r>
              <a:rPr lang="pl-PL" sz="1400" b="1" dirty="0"/>
              <a:t>#3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Q1 2nd </a:t>
            </a:r>
            <a:r>
              <a:rPr lang="pl-PL" sz="1400" dirty="0" err="1">
                <a:solidFill>
                  <a:srgbClr val="FF0000"/>
                </a:solidFill>
              </a:rPr>
              <a:t>Generation</a:t>
            </a:r>
            <a:r>
              <a:rPr lang="pl-PL" sz="1400" dirty="0"/>
              <a:t> Hi-Res DAC/AMP</a:t>
            </a:r>
          </a:p>
          <a:p>
            <a:r>
              <a:rPr lang="pl-PL" sz="1400" b="1" dirty="0"/>
              <a:t>#4</a:t>
            </a:r>
          </a:p>
          <a:p>
            <a:r>
              <a:rPr lang="pl-PL" sz="1400" dirty="0">
                <a:solidFill>
                  <a:srgbClr val="FF0000"/>
                </a:solidFill>
              </a:rPr>
              <a:t>FiiO Q5 </a:t>
            </a:r>
            <a:r>
              <a:rPr lang="pl-PL" sz="1400" dirty="0"/>
              <a:t>– Top </a:t>
            </a:r>
            <a:r>
              <a:rPr lang="pl-PL" sz="1400" dirty="0" err="1"/>
              <a:t>Hi-FI</a:t>
            </a:r>
            <a:r>
              <a:rPr lang="pl-PL" sz="1400" dirty="0"/>
              <a:t> Bluetooth DAC from FiiO </a:t>
            </a:r>
          </a:p>
          <a:p>
            <a:r>
              <a:rPr lang="pl-PL" sz="1400" dirty="0"/>
              <a:t>                  (not </a:t>
            </a:r>
            <a:r>
              <a:rPr lang="pl-PL" sz="1400" dirty="0" err="1"/>
              <a:t>released</a:t>
            </a:r>
            <a:r>
              <a:rPr lang="pl-PL" sz="1400" dirty="0"/>
              <a:t> </a:t>
            </a:r>
            <a:r>
              <a:rPr lang="pl-PL" sz="1400" dirty="0" err="1"/>
              <a:t>yet</a:t>
            </a:r>
            <a:r>
              <a:rPr lang="pl-PL" sz="14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1AB11-D42B-48F2-B090-4D17266C8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71" y="123825"/>
            <a:ext cx="141152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CEC66-3E35-442B-B64A-1BFA402E3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172" y="123825"/>
            <a:ext cx="1149176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E48D-E2A9-44EB-8D54-41CAC78C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1" y="382710"/>
            <a:ext cx="4744915" cy="303090"/>
          </a:xfrm>
        </p:spPr>
        <p:txBody>
          <a:bodyPr>
            <a:normAutofit fontScale="90000"/>
          </a:bodyPr>
          <a:lstStyle/>
          <a:p>
            <a:r>
              <a:rPr lang="pl-PL" sz="3000" dirty="0" err="1"/>
              <a:t>Example</a:t>
            </a:r>
            <a:r>
              <a:rPr lang="pl-PL" sz="3000" dirty="0"/>
              <a:t> of PR </a:t>
            </a:r>
            <a:r>
              <a:rPr lang="pl-PL" sz="3000" dirty="0" err="1"/>
              <a:t>publication</a:t>
            </a:r>
            <a:endParaRPr lang="pl-PL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E6E1B-1151-4555-A5AA-4F529E5FC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25" y="290631"/>
            <a:ext cx="1009565" cy="633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FF231-6425-46D5-B293-864D6C51A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885825"/>
            <a:ext cx="2258219" cy="5419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FFFFD-DD00-4C3D-9278-01A5927F6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53" y="290631"/>
            <a:ext cx="2508590" cy="2814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1CDF4-75F3-41C4-96EB-FD6A4281B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07" y="985388"/>
            <a:ext cx="2409493" cy="5320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7D02E3-F78C-4816-9901-96627C2EA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34" y="786089"/>
            <a:ext cx="1597991" cy="5519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4C828-6D6D-41AD-9AAD-D69B72173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5" y="3105269"/>
            <a:ext cx="226294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2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1649-31EB-4822-B924-0812BE00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929"/>
            <a:ext cx="4428392" cy="496521"/>
          </a:xfrm>
        </p:spPr>
        <p:txBody>
          <a:bodyPr>
            <a:normAutofit fontScale="90000"/>
          </a:bodyPr>
          <a:lstStyle/>
          <a:p>
            <a:r>
              <a:rPr lang="pl-PL" dirty="0"/>
              <a:t>Facebook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43F7B-7C65-4A4D-8BEE-2CF85D36F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9" y="861646"/>
            <a:ext cx="3548185" cy="1995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A18FF-90E3-404B-BEC5-04DF6188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9" y="2857500"/>
            <a:ext cx="2980267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AB5FD-9702-41EF-9731-B1443207D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4148667" cy="233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E48E-0775-40F5-A3C4-2E7D3BE6E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44" y="861646"/>
            <a:ext cx="3979333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320875-04D0-41C2-8D24-B46630E4F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04" y="3048001"/>
            <a:ext cx="3386667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2A734A-E3BD-4879-9D2A-DFEFFA993F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22" y="-19783"/>
            <a:ext cx="2980267" cy="167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0D592-92AA-4288-A65F-FB544D9FA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44" y="4947871"/>
            <a:ext cx="3021948" cy="16998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178FD-DAD6-49DC-8A41-1F26B1E34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77" y="0"/>
            <a:ext cx="3979333" cy="2238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1F2716-7F12-4B6D-A4C4-F0AF6A913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32" y="1980832"/>
            <a:ext cx="2574519" cy="1448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982393-C3B5-47B5-AACE-B3E52DB04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89" y="2139217"/>
            <a:ext cx="2590800" cy="1457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4F4685-C6A4-4E22-9DE9-B44B88FA5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18" y="3202842"/>
            <a:ext cx="3115733" cy="1752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CDF733-ACA5-4EC0-BF01-DB50B0C79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51" y="3315436"/>
            <a:ext cx="3183467" cy="1790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922645-4548-4444-8FC0-41106C66F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82" y="4867644"/>
            <a:ext cx="3521479" cy="1980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791342-B8BC-42C8-8C14-D2CFD8130B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1" y="5044709"/>
            <a:ext cx="2624667" cy="1476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7C96AD-5A83-4EC6-96A6-7ECC1F441A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4" y="-163392"/>
            <a:ext cx="25908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67E5-1E7A-4C00-B04C-6D382AF6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323"/>
            <a:ext cx="12268199" cy="426183"/>
          </a:xfrm>
        </p:spPr>
        <p:txBody>
          <a:bodyPr>
            <a:normAutofit fontScale="90000"/>
          </a:bodyPr>
          <a:lstStyle/>
          <a:p>
            <a:r>
              <a:rPr lang="pl-PL" sz="3000" dirty="0"/>
              <a:t>Audio </a:t>
            </a:r>
            <a:r>
              <a:rPr lang="pl-PL" sz="3000" dirty="0" err="1"/>
              <a:t>Community</a:t>
            </a:r>
            <a:r>
              <a:rPr lang="pl-PL" sz="3000" dirty="0"/>
              <a:t> </a:t>
            </a:r>
            <a:r>
              <a:rPr lang="pl-PL" sz="3000" dirty="0" err="1"/>
              <a:t>threads</a:t>
            </a:r>
            <a:r>
              <a:rPr lang="pl-PL" sz="3000" dirty="0"/>
              <a:t> </a:t>
            </a:r>
            <a:r>
              <a:rPr lang="pl-PL" sz="3000" dirty="0" err="1"/>
              <a:t>about</a:t>
            </a:r>
            <a:r>
              <a:rPr lang="pl-PL" sz="3000" dirty="0"/>
              <a:t> </a:t>
            </a:r>
            <a:r>
              <a:rPr lang="pl-PL" sz="3000" dirty="0" err="1"/>
              <a:t>new</a:t>
            </a:r>
            <a:r>
              <a:rPr lang="pl-PL" sz="3000" dirty="0"/>
              <a:t> </a:t>
            </a:r>
            <a:r>
              <a:rPr lang="pl-PL" sz="3000" dirty="0" err="1"/>
              <a:t>models</a:t>
            </a:r>
            <a:r>
              <a:rPr lang="pl-PL" sz="3000" dirty="0"/>
              <a:t> + </a:t>
            </a:r>
            <a:r>
              <a:rPr lang="pl-PL" sz="3000" dirty="0" err="1"/>
              <a:t>published</a:t>
            </a:r>
            <a:r>
              <a:rPr lang="pl-PL" sz="3000" dirty="0"/>
              <a:t> </a:t>
            </a:r>
            <a:r>
              <a:rPr lang="pl-PL" sz="3000" dirty="0" err="1"/>
              <a:t>reviews</a:t>
            </a:r>
            <a:r>
              <a:rPr lang="pl-PL" sz="3000" dirty="0"/>
              <a:t> from </a:t>
            </a:r>
            <a:r>
              <a:rPr lang="pl-PL" sz="3000" dirty="0" err="1"/>
              <a:t>friendly</a:t>
            </a:r>
            <a:r>
              <a:rPr lang="pl-PL" sz="3000" dirty="0"/>
              <a:t> </a:t>
            </a:r>
            <a:r>
              <a:rPr lang="pl-PL" sz="3000" dirty="0" err="1"/>
              <a:t>portals</a:t>
            </a:r>
            <a:endParaRPr lang="pl-PL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C3FF5-9E01-461E-9C10-602E107E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686670"/>
            <a:ext cx="3676650" cy="2068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C8FE7-050F-4EBA-9DFE-886DB77E0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" y="2754786"/>
            <a:ext cx="3845170" cy="2162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E55FDE-471C-427A-BE40-BD687F8F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4917694"/>
            <a:ext cx="3760910" cy="2115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BD809-6A80-4A00-92CB-9733CE0B4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30703"/>
            <a:ext cx="3573171" cy="2012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20054-4110-4FA4-90A1-36F26B641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08" y="2845046"/>
            <a:ext cx="3679256" cy="20726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4D185-B839-4092-ACC7-D7BCDF1F2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87" y="686670"/>
            <a:ext cx="3478738" cy="1956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AAEEB5-3E48-4A47-A633-D8A1C56D7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87" y="2676296"/>
            <a:ext cx="3845170" cy="2162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CB6404-F85A-4A40-8469-E0D1840BFA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87" y="4956756"/>
            <a:ext cx="3845170" cy="2162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E9710A-0A5E-448B-8A2A-34176C338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61" y="4956756"/>
            <a:ext cx="3496078" cy="19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89DB-B021-40ED-B440-0ACBDC2D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0" y="365125"/>
            <a:ext cx="2968869" cy="672367"/>
          </a:xfrm>
        </p:spPr>
        <p:txBody>
          <a:bodyPr>
            <a:normAutofit fontScale="90000"/>
          </a:bodyPr>
          <a:lstStyle/>
          <a:p>
            <a:r>
              <a:rPr lang="pl-PL" dirty="0"/>
              <a:t>FiiO </a:t>
            </a:r>
            <a:r>
              <a:rPr lang="pl-PL" dirty="0" err="1"/>
              <a:t>Testing</a:t>
            </a: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D80C6-C9E7-4EE0-B1CA-0BB942D85176}"/>
              </a:ext>
            </a:extLst>
          </p:cNvPr>
          <p:cNvSpPr txBox="1"/>
          <p:nvPr/>
        </p:nvSpPr>
        <p:spPr>
          <a:xfrm>
            <a:off x="497961" y="1037492"/>
            <a:ext cx="113716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/>
              <a:t>In </a:t>
            </a:r>
            <a:r>
              <a:rPr lang="pl-PL" sz="1500" dirty="0" err="1"/>
              <a:t>middle</a:t>
            </a:r>
            <a:r>
              <a:rPr lang="pl-PL" sz="1500" dirty="0"/>
              <a:t> of </a:t>
            </a:r>
            <a:r>
              <a:rPr lang="pl-PL" sz="1500" dirty="0" err="1"/>
              <a:t>April</a:t>
            </a:r>
            <a:r>
              <a:rPr lang="pl-PL" sz="1500" dirty="0"/>
              <a:t> we </a:t>
            </a:r>
            <a:r>
              <a:rPr lang="pl-PL" sz="1500" dirty="0" err="1"/>
              <a:t>expect</a:t>
            </a:r>
            <a:r>
              <a:rPr lang="pl-PL" sz="1500" dirty="0"/>
              <a:t> big test of </a:t>
            </a:r>
            <a:r>
              <a:rPr lang="pl-PL" sz="1500" dirty="0" err="1"/>
              <a:t>earphones</a:t>
            </a:r>
            <a:r>
              <a:rPr lang="pl-PL" sz="1500" dirty="0"/>
              <a:t> for Smartphones. It </a:t>
            </a:r>
            <a:r>
              <a:rPr lang="pl-PL" sz="1500" dirty="0" err="1"/>
              <a:t>will</a:t>
            </a:r>
            <a:r>
              <a:rPr lang="pl-PL" sz="1500" dirty="0"/>
              <a:t> be </a:t>
            </a:r>
            <a:r>
              <a:rPr lang="pl-PL" sz="1500" dirty="0" err="1"/>
              <a:t>pubblished</a:t>
            </a:r>
            <a:r>
              <a:rPr lang="pl-PL" sz="1500" dirty="0"/>
              <a:t> on </a:t>
            </a:r>
            <a:r>
              <a:rPr lang="pl-PL" sz="1500" dirty="0" err="1"/>
              <a:t>very</a:t>
            </a:r>
            <a:r>
              <a:rPr lang="pl-PL" sz="1500" dirty="0"/>
              <a:t> </a:t>
            </a:r>
            <a:r>
              <a:rPr lang="pl-PL" sz="1500" dirty="0" err="1"/>
              <a:t>well</a:t>
            </a:r>
            <a:r>
              <a:rPr lang="pl-PL" sz="1500" dirty="0"/>
              <a:t> </a:t>
            </a:r>
            <a:r>
              <a:rPr lang="pl-PL" sz="1500" dirty="0" err="1"/>
              <a:t>know</a:t>
            </a:r>
            <a:r>
              <a:rPr lang="pl-PL" sz="1500" dirty="0"/>
              <a:t> portal </a:t>
            </a:r>
            <a:r>
              <a:rPr lang="pl-PL" sz="1500" dirty="0" err="1"/>
              <a:t>dedicated</a:t>
            </a:r>
            <a:r>
              <a:rPr lang="pl-PL" sz="1500" dirty="0"/>
              <a:t> to Smartphones (komoromania.pl). </a:t>
            </a:r>
            <a:r>
              <a:rPr lang="pl-PL" sz="1500" dirty="0" err="1"/>
              <a:t>About</a:t>
            </a:r>
            <a:r>
              <a:rPr lang="pl-PL" sz="1500" dirty="0"/>
              <a:t> 2 000 000 </a:t>
            </a:r>
            <a:r>
              <a:rPr lang="pl-PL" sz="1500" dirty="0" err="1"/>
              <a:t>visitors</a:t>
            </a:r>
            <a:r>
              <a:rPr lang="pl-PL" sz="1500" dirty="0"/>
              <a:t>.  It </a:t>
            </a:r>
            <a:r>
              <a:rPr lang="pl-PL" sz="1500" dirty="0" err="1"/>
              <a:t>is</a:t>
            </a:r>
            <a:r>
              <a:rPr lang="pl-PL" sz="1500" dirty="0"/>
              <a:t> </a:t>
            </a:r>
            <a:r>
              <a:rPr lang="pl-PL" sz="1500" dirty="0" err="1"/>
              <a:t>owned</a:t>
            </a:r>
            <a:r>
              <a:rPr lang="pl-PL" sz="1500" dirty="0"/>
              <a:t> but one of the </a:t>
            </a:r>
            <a:r>
              <a:rPr lang="pl-PL" sz="1500" dirty="0" err="1"/>
              <a:t>biggest</a:t>
            </a:r>
            <a:r>
              <a:rPr lang="pl-PL" sz="1500" dirty="0"/>
              <a:t> news portal in Poland  - wp.pl </a:t>
            </a:r>
            <a:r>
              <a:rPr lang="pl-PL" sz="1500" dirty="0">
                <a:solidFill>
                  <a:srgbClr val="FF0000"/>
                </a:solidFill>
              </a:rPr>
              <a:t>(Wirtualna Polska – 21 000 000 </a:t>
            </a:r>
            <a:r>
              <a:rPr lang="pl-PL" sz="1500" dirty="0" err="1">
                <a:solidFill>
                  <a:srgbClr val="FF0000"/>
                </a:solidFill>
              </a:rPr>
              <a:t>internauts</a:t>
            </a:r>
            <a:r>
              <a:rPr lang="pl-PL" sz="1500" dirty="0">
                <a:solidFill>
                  <a:srgbClr val="FF0000"/>
                </a:solidFill>
              </a:rPr>
              <a:t> , 3 500 000 000views).  </a:t>
            </a:r>
            <a:r>
              <a:rPr lang="pl-PL" sz="1500" dirty="0" err="1"/>
              <a:t>They</a:t>
            </a:r>
            <a:r>
              <a:rPr lang="pl-PL" sz="1500" dirty="0"/>
              <a:t> </a:t>
            </a:r>
            <a:r>
              <a:rPr lang="pl-PL" sz="1500" dirty="0" err="1"/>
              <a:t>will</a:t>
            </a:r>
            <a:r>
              <a:rPr lang="pl-PL" sz="1500" dirty="0"/>
              <a:t> </a:t>
            </a:r>
            <a:r>
              <a:rPr lang="pl-PL" sz="1500" dirty="0" err="1"/>
              <a:t>promote</a:t>
            </a:r>
            <a:r>
              <a:rPr lang="pl-PL" sz="1500" dirty="0"/>
              <a:t> </a:t>
            </a:r>
            <a:r>
              <a:rPr lang="pl-PL" sz="1500" dirty="0" err="1"/>
              <a:t>also</a:t>
            </a:r>
            <a:r>
              <a:rPr lang="pl-PL" sz="1500" dirty="0"/>
              <a:t> </a:t>
            </a:r>
            <a:r>
              <a:rPr lang="pl-PL" sz="1500" dirty="0" err="1"/>
              <a:t>this</a:t>
            </a:r>
            <a:r>
              <a:rPr lang="pl-PL" sz="1500" dirty="0"/>
              <a:t> test in hi-</a:t>
            </a:r>
            <a:r>
              <a:rPr lang="pl-PL" sz="1500" dirty="0" err="1"/>
              <a:t>tec</a:t>
            </a:r>
            <a:r>
              <a:rPr lang="pl-PL" sz="1500" dirty="0"/>
              <a:t> </a:t>
            </a:r>
            <a:r>
              <a:rPr lang="pl-PL" sz="1500" dirty="0" err="1"/>
              <a:t>section</a:t>
            </a:r>
            <a:r>
              <a:rPr lang="pl-PL" sz="1500" dirty="0"/>
              <a:t>.  </a:t>
            </a:r>
            <a:r>
              <a:rPr lang="pl-PL" sz="1500" dirty="0" err="1"/>
              <a:t>Normally</a:t>
            </a:r>
            <a:r>
              <a:rPr lang="pl-PL" sz="1500" dirty="0"/>
              <a:t> </a:t>
            </a:r>
            <a:r>
              <a:rPr lang="pl-PL" sz="1500" dirty="0" err="1"/>
              <a:t>it</a:t>
            </a:r>
            <a:r>
              <a:rPr lang="pl-PL" sz="1500" dirty="0"/>
              <a:t> </a:t>
            </a:r>
            <a:r>
              <a:rPr lang="pl-PL" sz="1500" dirty="0" err="1"/>
              <a:t>is</a:t>
            </a:r>
            <a:r>
              <a:rPr lang="pl-PL" sz="1500" dirty="0"/>
              <a:t> </a:t>
            </a:r>
            <a:r>
              <a:rPr lang="pl-PL" sz="1500" dirty="0" err="1"/>
              <a:t>very</a:t>
            </a:r>
            <a:r>
              <a:rPr lang="pl-PL" sz="1500" dirty="0"/>
              <a:t> </a:t>
            </a:r>
            <a:r>
              <a:rPr lang="pl-PL" sz="1500" dirty="0" err="1"/>
              <a:t>expensive</a:t>
            </a:r>
            <a:r>
              <a:rPr lang="pl-PL" sz="1500" dirty="0"/>
              <a:t> , we cant </a:t>
            </a:r>
            <a:r>
              <a:rPr lang="pl-PL" sz="1500" dirty="0" err="1"/>
              <a:t>afford</a:t>
            </a:r>
            <a:r>
              <a:rPr lang="pl-PL" sz="1500" dirty="0"/>
              <a:t> to </a:t>
            </a:r>
            <a:r>
              <a:rPr lang="pl-PL" sz="1500" dirty="0" err="1"/>
              <a:t>pay</a:t>
            </a:r>
            <a:r>
              <a:rPr lang="pl-PL" sz="1500" dirty="0"/>
              <a:t> </a:t>
            </a:r>
            <a:r>
              <a:rPr lang="pl-PL" sz="1500" dirty="0" err="1"/>
              <a:t>normally</a:t>
            </a:r>
            <a:r>
              <a:rPr lang="pl-PL" sz="1500" dirty="0"/>
              <a:t>. We </a:t>
            </a:r>
            <a:r>
              <a:rPr lang="pl-PL" sz="1500" dirty="0" err="1"/>
              <a:t>have</a:t>
            </a:r>
            <a:r>
              <a:rPr lang="pl-PL" sz="1500" dirty="0"/>
              <a:t> a </a:t>
            </a:r>
            <a:r>
              <a:rPr lang="pl-PL" sz="1500" dirty="0" err="1"/>
              <a:t>guy</a:t>
            </a:r>
            <a:r>
              <a:rPr lang="pl-PL" sz="1500" dirty="0"/>
              <a:t> </a:t>
            </a:r>
            <a:r>
              <a:rPr lang="pl-PL" sz="1500" dirty="0" err="1"/>
              <a:t>there</a:t>
            </a:r>
            <a:r>
              <a:rPr lang="pl-PL" sz="1500" dirty="0"/>
              <a:t> but we </a:t>
            </a:r>
            <a:r>
              <a:rPr lang="pl-PL" sz="1500" dirty="0" err="1"/>
              <a:t>also</a:t>
            </a:r>
            <a:r>
              <a:rPr lang="pl-PL" sz="1500" dirty="0"/>
              <a:t> </a:t>
            </a:r>
            <a:r>
              <a:rPr lang="pl-PL" sz="1500" dirty="0" err="1"/>
              <a:t>give</a:t>
            </a:r>
            <a:r>
              <a:rPr lang="pl-PL" sz="1500" dirty="0"/>
              <a:t> </a:t>
            </a:r>
            <a:r>
              <a:rPr lang="pl-PL" sz="1500" dirty="0" err="1"/>
              <a:t>some</a:t>
            </a:r>
            <a:r>
              <a:rPr lang="pl-PL" sz="1500" dirty="0"/>
              <a:t> products for </a:t>
            </a:r>
            <a:r>
              <a:rPr lang="pl-PL" sz="1500" dirty="0" err="1"/>
              <a:t>contests</a:t>
            </a:r>
            <a:r>
              <a:rPr lang="pl-PL" sz="1500" dirty="0"/>
              <a:t> and </a:t>
            </a:r>
            <a:r>
              <a:rPr lang="pl-PL" sz="1500" dirty="0" err="1"/>
              <a:t>offering</a:t>
            </a:r>
            <a:r>
              <a:rPr lang="pl-PL" sz="1500" dirty="0"/>
              <a:t> </a:t>
            </a:r>
            <a:r>
              <a:rPr lang="pl-PL" sz="1500" dirty="0" err="1"/>
              <a:t>technical</a:t>
            </a:r>
            <a:r>
              <a:rPr lang="pl-PL" sz="1500" dirty="0"/>
              <a:t> </a:t>
            </a:r>
            <a:r>
              <a:rPr lang="pl-PL" sz="1500" dirty="0" err="1"/>
              <a:t>help.</a:t>
            </a:r>
            <a:r>
              <a:rPr lang="pl-PL" sz="1500" b="1" dirty="0" err="1"/>
              <a:t>All</a:t>
            </a:r>
            <a:r>
              <a:rPr lang="pl-PL" sz="1500" b="1" dirty="0"/>
              <a:t> FiiO </a:t>
            </a:r>
            <a:r>
              <a:rPr lang="pl-PL" sz="1500" b="1" dirty="0" err="1"/>
              <a:t>earphone</a:t>
            </a:r>
            <a:r>
              <a:rPr lang="pl-PL" sz="1500" b="1" dirty="0"/>
              <a:t> </a:t>
            </a:r>
            <a:r>
              <a:rPr lang="pl-PL" sz="1500" b="1" dirty="0" err="1"/>
              <a:t>will</a:t>
            </a:r>
            <a:r>
              <a:rPr lang="pl-PL" sz="1500" b="1" dirty="0"/>
              <a:t> </a:t>
            </a:r>
            <a:r>
              <a:rPr lang="pl-PL" sz="1500" b="1" dirty="0" err="1"/>
              <a:t>get</a:t>
            </a:r>
            <a:r>
              <a:rPr lang="pl-PL" sz="1500" b="1" dirty="0"/>
              <a:t> </a:t>
            </a:r>
            <a:r>
              <a:rPr lang="pl-PL" sz="1500" b="1" dirty="0" err="1"/>
              <a:t>recommendation</a:t>
            </a:r>
            <a:r>
              <a:rPr lang="pl-PL" sz="1500" b="1" dirty="0"/>
              <a:t>. </a:t>
            </a:r>
            <a:r>
              <a:rPr lang="pl-PL" sz="1500" dirty="0" err="1"/>
              <a:t>Also</a:t>
            </a:r>
            <a:r>
              <a:rPr lang="pl-PL" sz="1500" dirty="0"/>
              <a:t> </a:t>
            </a:r>
            <a:r>
              <a:rPr lang="pl-PL" sz="1500" dirty="0" err="1"/>
              <a:t>there</a:t>
            </a:r>
            <a:r>
              <a:rPr lang="pl-PL" sz="1500" dirty="0"/>
              <a:t> </a:t>
            </a:r>
            <a:r>
              <a:rPr lang="pl-PL" sz="1500" dirty="0" err="1"/>
              <a:t>will</a:t>
            </a:r>
            <a:r>
              <a:rPr lang="pl-PL" sz="1500" dirty="0"/>
              <a:t> be </a:t>
            </a:r>
            <a:r>
              <a:rPr lang="pl-PL" sz="1500" dirty="0" err="1"/>
              <a:t>individual</a:t>
            </a:r>
            <a:r>
              <a:rPr lang="pl-PL" sz="1500" dirty="0"/>
              <a:t> test for </a:t>
            </a:r>
            <a:r>
              <a:rPr lang="pl-PL" sz="1500" dirty="0" err="1"/>
              <a:t>each</a:t>
            </a:r>
            <a:r>
              <a:rPr lang="pl-PL" sz="1500" dirty="0"/>
              <a:t> </a:t>
            </a:r>
            <a:r>
              <a:rPr lang="pl-PL" sz="1500" dirty="0" err="1"/>
              <a:t>earphones</a:t>
            </a:r>
            <a:r>
              <a:rPr lang="pl-PL" sz="1500" dirty="0"/>
              <a:t> </a:t>
            </a:r>
            <a:r>
              <a:rPr lang="pl-PL" sz="1500" dirty="0" err="1"/>
              <a:t>which</a:t>
            </a:r>
            <a:r>
              <a:rPr lang="pl-PL" sz="1500" dirty="0"/>
              <a:t> </a:t>
            </a:r>
            <a:r>
              <a:rPr lang="pl-PL" sz="1500" dirty="0" err="1"/>
              <a:t>is</a:t>
            </a:r>
            <a:r>
              <a:rPr lang="pl-PL" sz="1500" dirty="0"/>
              <a:t> </a:t>
            </a:r>
            <a:r>
              <a:rPr lang="pl-PL" sz="1500" dirty="0" err="1"/>
              <a:t>very</a:t>
            </a:r>
            <a:r>
              <a:rPr lang="pl-PL" sz="1500" dirty="0"/>
              <a:t> </a:t>
            </a:r>
            <a:r>
              <a:rPr lang="pl-PL" sz="1500" dirty="0" err="1"/>
              <a:t>good</a:t>
            </a:r>
            <a:r>
              <a:rPr lang="pl-PL" sz="1500" dirty="0"/>
              <a:t> for </a:t>
            </a:r>
            <a:r>
              <a:rPr lang="pl-PL" sz="1500" dirty="0" err="1"/>
              <a:t>us</a:t>
            </a:r>
            <a:r>
              <a:rPr lang="pl-PL" sz="1500" dirty="0"/>
              <a:t> as </a:t>
            </a:r>
            <a:r>
              <a:rPr lang="pl-PL" sz="1500" dirty="0" err="1"/>
              <a:t>they</a:t>
            </a:r>
            <a:r>
              <a:rPr lang="pl-PL" sz="1500" dirty="0"/>
              <a:t> </a:t>
            </a:r>
            <a:r>
              <a:rPr lang="pl-PL" sz="1500" dirty="0" err="1"/>
              <a:t>have</a:t>
            </a:r>
            <a:r>
              <a:rPr lang="pl-PL" sz="1500" dirty="0"/>
              <a:t> </a:t>
            </a:r>
            <a:r>
              <a:rPr lang="pl-PL" sz="1500" dirty="0" err="1"/>
              <a:t>lots</a:t>
            </a:r>
            <a:r>
              <a:rPr lang="pl-PL" sz="1500" dirty="0"/>
              <a:t> of </a:t>
            </a:r>
            <a:r>
              <a:rPr lang="pl-PL" sz="1500" dirty="0" err="1"/>
              <a:t>views</a:t>
            </a:r>
            <a:r>
              <a:rPr lang="pl-PL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42322-18F7-4BAA-93FD-DDD22799A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1" y="2311257"/>
            <a:ext cx="5849655" cy="294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A605B-C21A-42B1-A7E8-5B3D5E7A2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16" y="2311257"/>
            <a:ext cx="4600497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52BAB-347F-4B8A-AEB7-576A84936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284159"/>
            <a:ext cx="5138633" cy="1189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416F5-FA53-448D-8B5B-804E9699F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79" y="3781416"/>
            <a:ext cx="4390521" cy="29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053B-D379-4158-9DEB-EC7A45B3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3" y="284071"/>
            <a:ext cx="5420977" cy="461352"/>
          </a:xfrm>
        </p:spPr>
        <p:txBody>
          <a:bodyPr>
            <a:noAutofit/>
          </a:bodyPr>
          <a:lstStyle/>
          <a:p>
            <a:r>
              <a:rPr lang="pl-PL" sz="3000" dirty="0" err="1"/>
              <a:t>Occasional</a:t>
            </a:r>
            <a:r>
              <a:rPr lang="pl-PL" sz="3000" dirty="0"/>
              <a:t> </a:t>
            </a:r>
            <a:r>
              <a:rPr lang="pl-PL" sz="3000" dirty="0" err="1"/>
              <a:t>Promotional</a:t>
            </a:r>
            <a:r>
              <a:rPr lang="pl-PL" sz="3000" dirty="0"/>
              <a:t> </a:t>
            </a:r>
            <a:r>
              <a:rPr lang="pl-PL" sz="3000" dirty="0" err="1"/>
              <a:t>Activities</a:t>
            </a:r>
            <a:endParaRPr lang="pl-PL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21BA2-72E1-4200-A8F3-C91484BC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72" y="1246750"/>
            <a:ext cx="2374503" cy="3818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C5F2C-A269-430D-8C17-B2B0C8F4C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72" y="5064951"/>
            <a:ext cx="2548485" cy="1564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41AB5-7F80-4040-B5E4-D504050D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57" y="954835"/>
            <a:ext cx="2676525" cy="2853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4BBE4-684B-409D-847C-0AEFE035F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557" y="3936368"/>
            <a:ext cx="2378345" cy="2406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C0DA2-06FA-4899-8C92-05FCBA9B5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561" y="1356155"/>
            <a:ext cx="2243022" cy="2256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11EF96-55B1-44C9-8F2E-D043F1329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597" y="3612635"/>
            <a:ext cx="2009799" cy="293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DA93B-0E33-43CA-B3BE-C75A9BEA3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104" y="365126"/>
            <a:ext cx="2552328" cy="6295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2C562-897A-49BD-A6B9-8E6AC55D8C5B}"/>
              </a:ext>
            </a:extLst>
          </p:cNvPr>
          <p:cNvSpPr txBox="1"/>
          <p:nvPr/>
        </p:nvSpPr>
        <p:spPr>
          <a:xfrm>
            <a:off x="5970597" y="219792"/>
            <a:ext cx="1910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Audio </a:t>
            </a:r>
            <a:r>
              <a:rPr lang="pl-PL" sz="1200" dirty="0" err="1"/>
              <a:t>Exhibition</a:t>
            </a:r>
            <a:r>
              <a:rPr lang="pl-PL" sz="1200" dirty="0"/>
              <a:t>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 err="1"/>
              <a:t>Xmas</a:t>
            </a:r>
            <a:r>
              <a:rPr lang="pl-PL" sz="1200" dirty="0"/>
              <a:t>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/>
              <a:t>New </a:t>
            </a:r>
            <a:r>
              <a:rPr lang="pl-PL" sz="1200" dirty="0" err="1"/>
              <a:t>Year</a:t>
            </a:r>
            <a:r>
              <a:rPr lang="pl-PL" sz="1200" dirty="0"/>
              <a:t> </a:t>
            </a:r>
            <a:r>
              <a:rPr lang="pl-PL" sz="1200" dirty="0" err="1"/>
              <a:t>Promotion</a:t>
            </a:r>
            <a:endParaRPr lang="pl-PL" sz="1200" dirty="0"/>
          </a:p>
          <a:p>
            <a:r>
              <a:rPr lang="pl-PL" sz="1200" dirty="0"/>
              <a:t>Winter </a:t>
            </a:r>
            <a:r>
              <a:rPr lang="pl-PL" sz="1200" dirty="0" err="1"/>
              <a:t>Promotion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87268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53C5-1C97-4657-9680-929813D5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5" y="787238"/>
            <a:ext cx="5694485" cy="549275"/>
          </a:xfrm>
        </p:spPr>
        <p:txBody>
          <a:bodyPr>
            <a:normAutofit/>
          </a:bodyPr>
          <a:lstStyle/>
          <a:p>
            <a:r>
              <a:rPr lang="pl-PL" sz="3000" dirty="0" err="1"/>
              <a:t>Some</a:t>
            </a:r>
            <a:r>
              <a:rPr lang="pl-PL" sz="3000" dirty="0"/>
              <a:t> </a:t>
            </a:r>
            <a:r>
              <a:rPr lang="pl-PL" sz="3000" dirty="0" err="1"/>
              <a:t>Adverts</a:t>
            </a:r>
            <a:r>
              <a:rPr lang="pl-PL" sz="3000" dirty="0"/>
              <a:t> &amp; Product </a:t>
            </a:r>
            <a:r>
              <a:rPr lang="pl-PL" sz="3000" dirty="0" err="1"/>
              <a:t>Placement</a:t>
            </a:r>
            <a:endParaRPr lang="pl-PL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A60E6-882F-4C00-9757-AAA2E9C5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" y="1841448"/>
            <a:ext cx="2803021" cy="3680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ECDD16-8F85-43EB-9087-95B73949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320" y="1932021"/>
            <a:ext cx="2686103" cy="3589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61A1C-5551-47BA-BF0A-AE2E97541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514" y="609197"/>
            <a:ext cx="2399656" cy="3436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FB0F92-5FD3-424E-918A-B419BCE99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812" y="4421059"/>
            <a:ext cx="2399657" cy="2399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CA197-C78F-47CE-912B-FBA9DA8C8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813" y="1942131"/>
            <a:ext cx="2399657" cy="2399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AA59CA-A3CC-486B-865E-D5E4535C8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92" y="4361967"/>
            <a:ext cx="2399657" cy="23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2191-7D41-4429-A4B6-46515CBA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15516"/>
            <a:ext cx="3878497" cy="552699"/>
          </a:xfrm>
        </p:spPr>
        <p:txBody>
          <a:bodyPr>
            <a:normAutofit/>
          </a:bodyPr>
          <a:lstStyle/>
          <a:p>
            <a:r>
              <a:rPr lang="pl-PL" sz="3000" dirty="0" err="1"/>
              <a:t>Polish</a:t>
            </a:r>
            <a:r>
              <a:rPr lang="pl-PL" sz="3000" dirty="0"/>
              <a:t> </a:t>
            </a:r>
            <a:r>
              <a:rPr lang="pl-PL" sz="3000" dirty="0" err="1"/>
              <a:t>Webside</a:t>
            </a:r>
            <a:r>
              <a:rPr lang="pl-PL" sz="3000" dirty="0"/>
              <a:t>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164F2-D147-4287-AA5F-4530E5CB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62" y="641578"/>
            <a:ext cx="2912799" cy="5995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32EF7-69BE-4285-93C4-8109C1D5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62" y="223650"/>
            <a:ext cx="673927" cy="6601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78D63-EE44-4A9C-9064-9BA8B9114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80" y="208043"/>
            <a:ext cx="858383" cy="6534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0BF80-DACA-4CDE-B841-59E5E3207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48" y="200572"/>
            <a:ext cx="858383" cy="6478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53910-647C-43D4-AD0B-C0E6E437A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57" y="190477"/>
            <a:ext cx="628478" cy="6446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985CB-AC8B-47D0-876B-7D4E02C0D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26" y="208043"/>
            <a:ext cx="859035" cy="626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25307-8A8A-4D86-95E7-93759E505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87" y="223650"/>
            <a:ext cx="934372" cy="65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5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391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Adobe Photoshop Image</vt:lpstr>
      <vt:lpstr>FiiO  Q4-2017….Q1-2018</vt:lpstr>
      <vt:lpstr>PowerPoint Presentation</vt:lpstr>
      <vt:lpstr>Example of PR publication</vt:lpstr>
      <vt:lpstr>Facebook Update</vt:lpstr>
      <vt:lpstr>Audio Community threads about new models + published reviews from friendly portals</vt:lpstr>
      <vt:lpstr>FiiO Testing</vt:lpstr>
      <vt:lpstr>Occasional Promotional Activities</vt:lpstr>
      <vt:lpstr>Some Adverts &amp; Product Placement</vt:lpstr>
      <vt:lpstr>Polish Webside Update</vt:lpstr>
      <vt:lpstr>Ongoing process of products manual translation for new models and other fiio products still in sales</vt:lpstr>
      <vt:lpstr>Banners for internet promotion</vt:lpstr>
      <vt:lpstr>Example of Banners exposure</vt:lpstr>
      <vt:lpstr>Brand Awareness in Big Retails</vt:lpstr>
      <vt:lpstr>Brand Awareness in Big Retails</vt:lpstr>
      <vt:lpstr>Example of on store marketing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FiiO  Q4-2017….Q1-2018</dc:title>
  <dc:creator>piotr.sawicki@mip.biz.pl</dc:creator>
  <cp:lastModifiedBy>piotr.sawicki@mip.biz.pl</cp:lastModifiedBy>
  <cp:revision>29</cp:revision>
  <dcterms:created xsi:type="dcterms:W3CDTF">2018-03-26T21:17:24Z</dcterms:created>
  <dcterms:modified xsi:type="dcterms:W3CDTF">2018-03-27T23:30:29Z</dcterms:modified>
</cp:coreProperties>
</file>